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39B4E-3A60-EBEC-DE49-9829E9A962F4}" v="119" dt="2022-07-10T15:41:30.106"/>
    <p1510:client id="{1C41D636-EA0D-879B-E879-A1EC4D65EA32}" v="1005" dt="2022-07-12T06:57:56.791"/>
    <p1510:client id="{783D79DE-652D-408D-9881-802A7A337F26}" v="61" dt="2022-07-11T16:39:26.983"/>
    <p1510:client id="{9F248750-96F3-4A2C-867D-952A4226BD6A}" v="27" dt="2022-07-10T14:56:46.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D6E1E-118C-4280-8C57-5011B16D8781}" type="doc">
      <dgm:prSet loTypeId="urn:microsoft.com/office/officeart/2005/8/layout/cycle3" loCatId="cycle" qsTypeId="urn:microsoft.com/office/officeart/2005/8/quickstyle/simple1" qsCatId="simple" csTypeId="urn:microsoft.com/office/officeart/2005/8/colors/accent1_2" csCatId="accent1"/>
      <dgm:spPr/>
      <dgm:t>
        <a:bodyPr/>
        <a:lstStyle/>
        <a:p>
          <a:endParaRPr lang="en-US"/>
        </a:p>
      </dgm:t>
    </dgm:pt>
    <dgm:pt modelId="{936B8BCF-1878-40D3-B465-D796238ADE4C}">
      <dgm:prSet/>
      <dgm:spPr/>
      <dgm:t>
        <a:bodyPr/>
        <a:lstStyle/>
        <a:p>
          <a:r>
            <a:rPr lang="en-US" b="1"/>
            <a:t>Stage of SDLC</a:t>
          </a:r>
          <a:endParaRPr lang="en-US"/>
        </a:p>
      </dgm:t>
    </dgm:pt>
    <dgm:pt modelId="{E96AB7A5-D6D4-4A74-B56A-B59372F4335D}" type="parTrans" cxnId="{4CB78ABE-8D8E-49F5-8061-33D8DA8DD951}">
      <dgm:prSet/>
      <dgm:spPr/>
      <dgm:t>
        <a:bodyPr/>
        <a:lstStyle/>
        <a:p>
          <a:endParaRPr lang="en-US"/>
        </a:p>
      </dgm:t>
    </dgm:pt>
    <dgm:pt modelId="{CF555F01-ABA5-43AE-94BE-C17D133562AD}" type="sibTrans" cxnId="{4CB78ABE-8D8E-49F5-8061-33D8DA8DD951}">
      <dgm:prSet/>
      <dgm:spPr/>
      <dgm:t>
        <a:bodyPr/>
        <a:lstStyle/>
        <a:p>
          <a:endParaRPr lang="en-US"/>
        </a:p>
      </dgm:t>
    </dgm:pt>
    <dgm:pt modelId="{44BFD844-4A9F-48E0-B2BA-B54C698E5C67}">
      <dgm:prSet/>
      <dgm:spPr/>
      <dgm:t>
        <a:bodyPr/>
        <a:lstStyle/>
        <a:p>
          <a:r>
            <a:rPr lang="en-US" b="1"/>
            <a:t>Analysis</a:t>
          </a:r>
          <a:endParaRPr lang="en-US"/>
        </a:p>
      </dgm:t>
    </dgm:pt>
    <dgm:pt modelId="{F528B191-087E-462B-8228-D7FF7026770C}" type="parTrans" cxnId="{E8BAF1F5-0ABA-4F90-8FC4-24A28F80EBA5}">
      <dgm:prSet/>
      <dgm:spPr/>
      <dgm:t>
        <a:bodyPr/>
        <a:lstStyle/>
        <a:p>
          <a:endParaRPr lang="en-US"/>
        </a:p>
      </dgm:t>
    </dgm:pt>
    <dgm:pt modelId="{85549463-E691-4C67-AE5B-A8B8248F553B}" type="sibTrans" cxnId="{E8BAF1F5-0ABA-4F90-8FC4-24A28F80EBA5}">
      <dgm:prSet/>
      <dgm:spPr/>
      <dgm:t>
        <a:bodyPr/>
        <a:lstStyle/>
        <a:p>
          <a:endParaRPr lang="en-US"/>
        </a:p>
      </dgm:t>
    </dgm:pt>
    <dgm:pt modelId="{12A88EC5-27CF-4A0B-9405-19DCB403775F}">
      <dgm:prSet/>
      <dgm:spPr/>
      <dgm:t>
        <a:bodyPr/>
        <a:lstStyle/>
        <a:p>
          <a:r>
            <a:rPr lang="en-US" b="1"/>
            <a:t>Planning</a:t>
          </a:r>
          <a:endParaRPr lang="en-US"/>
        </a:p>
      </dgm:t>
    </dgm:pt>
    <dgm:pt modelId="{7FB802FF-F804-40F5-B92F-9A08DE9D4046}" type="parTrans" cxnId="{A21D1355-FCF1-480E-B803-A15382729A56}">
      <dgm:prSet/>
      <dgm:spPr/>
      <dgm:t>
        <a:bodyPr/>
        <a:lstStyle/>
        <a:p>
          <a:endParaRPr lang="en-US"/>
        </a:p>
      </dgm:t>
    </dgm:pt>
    <dgm:pt modelId="{46E6C999-C6B4-4FBB-882F-FDC797CFA88A}" type="sibTrans" cxnId="{A21D1355-FCF1-480E-B803-A15382729A56}">
      <dgm:prSet/>
      <dgm:spPr/>
      <dgm:t>
        <a:bodyPr/>
        <a:lstStyle/>
        <a:p>
          <a:endParaRPr lang="en-US"/>
        </a:p>
      </dgm:t>
    </dgm:pt>
    <dgm:pt modelId="{39DAAB2A-60D9-4B3D-9590-B2FD773061E3}">
      <dgm:prSet/>
      <dgm:spPr/>
      <dgm:t>
        <a:bodyPr/>
        <a:lstStyle/>
        <a:p>
          <a:r>
            <a:rPr lang="en-US" b="1"/>
            <a:t>Implementation</a:t>
          </a:r>
          <a:endParaRPr lang="en-US"/>
        </a:p>
      </dgm:t>
    </dgm:pt>
    <dgm:pt modelId="{A9F0E8B7-0147-47A1-9366-A42C92D39575}" type="parTrans" cxnId="{C316A5D0-9AC1-473A-BF08-01F507652771}">
      <dgm:prSet/>
      <dgm:spPr/>
      <dgm:t>
        <a:bodyPr/>
        <a:lstStyle/>
        <a:p>
          <a:endParaRPr lang="en-US"/>
        </a:p>
      </dgm:t>
    </dgm:pt>
    <dgm:pt modelId="{B8C7204F-7070-4393-90F6-4A1DD0B2667B}" type="sibTrans" cxnId="{C316A5D0-9AC1-473A-BF08-01F507652771}">
      <dgm:prSet/>
      <dgm:spPr/>
      <dgm:t>
        <a:bodyPr/>
        <a:lstStyle/>
        <a:p>
          <a:endParaRPr lang="en-US"/>
        </a:p>
      </dgm:t>
    </dgm:pt>
    <dgm:pt modelId="{89E65FA3-6B50-4F63-B651-EC1D372D9804}">
      <dgm:prSet/>
      <dgm:spPr/>
      <dgm:t>
        <a:bodyPr/>
        <a:lstStyle/>
        <a:p>
          <a:r>
            <a:rPr lang="en-US" b="1"/>
            <a:t>Testing</a:t>
          </a:r>
          <a:endParaRPr lang="en-US"/>
        </a:p>
      </dgm:t>
    </dgm:pt>
    <dgm:pt modelId="{4A3A66D8-4814-41B2-BD9B-D540C6771FF1}" type="parTrans" cxnId="{72EEAF16-B2C5-4232-B25A-0D3F96D95DCB}">
      <dgm:prSet/>
      <dgm:spPr/>
      <dgm:t>
        <a:bodyPr/>
        <a:lstStyle/>
        <a:p>
          <a:endParaRPr lang="en-US"/>
        </a:p>
      </dgm:t>
    </dgm:pt>
    <dgm:pt modelId="{E03BC3B1-CA3C-4E18-A627-8CA1A46D3CB9}" type="sibTrans" cxnId="{72EEAF16-B2C5-4232-B25A-0D3F96D95DCB}">
      <dgm:prSet/>
      <dgm:spPr/>
      <dgm:t>
        <a:bodyPr/>
        <a:lstStyle/>
        <a:p>
          <a:endParaRPr lang="en-US"/>
        </a:p>
      </dgm:t>
    </dgm:pt>
    <dgm:pt modelId="{0819F9B7-0A04-4FEB-8581-739DA9960385}">
      <dgm:prSet/>
      <dgm:spPr/>
      <dgm:t>
        <a:bodyPr/>
        <a:lstStyle/>
        <a:p>
          <a:r>
            <a:rPr lang="en-US" b="1"/>
            <a:t>SDLC Model</a:t>
          </a:r>
          <a:endParaRPr lang="en-US"/>
        </a:p>
      </dgm:t>
    </dgm:pt>
    <dgm:pt modelId="{43F2F51E-69FA-4985-B725-A84D8C34B851}" type="parTrans" cxnId="{D2A69A7C-E135-43EC-B091-C176846EA147}">
      <dgm:prSet/>
      <dgm:spPr/>
      <dgm:t>
        <a:bodyPr/>
        <a:lstStyle/>
        <a:p>
          <a:endParaRPr lang="en-US"/>
        </a:p>
      </dgm:t>
    </dgm:pt>
    <dgm:pt modelId="{37407FD5-F2CA-4AE7-9CBC-146DD4817D25}" type="sibTrans" cxnId="{D2A69A7C-E135-43EC-B091-C176846EA147}">
      <dgm:prSet/>
      <dgm:spPr/>
      <dgm:t>
        <a:bodyPr/>
        <a:lstStyle/>
        <a:p>
          <a:endParaRPr lang="en-US"/>
        </a:p>
      </dgm:t>
    </dgm:pt>
    <dgm:pt modelId="{C25E454F-EF18-4D7D-AEBE-A99A5CAE4408}">
      <dgm:prSet/>
      <dgm:spPr/>
      <dgm:t>
        <a:bodyPr/>
        <a:lstStyle/>
        <a:p>
          <a:r>
            <a:rPr lang="en-US" b="1"/>
            <a:t>Build &amp; Fix Model</a:t>
          </a:r>
          <a:endParaRPr lang="en-US"/>
        </a:p>
      </dgm:t>
    </dgm:pt>
    <dgm:pt modelId="{49982C56-C44D-486E-8F8C-46CF9FCEF8AD}" type="parTrans" cxnId="{489EB886-D100-44AA-99C7-247F6BC76BDE}">
      <dgm:prSet/>
      <dgm:spPr/>
      <dgm:t>
        <a:bodyPr/>
        <a:lstStyle/>
        <a:p>
          <a:endParaRPr lang="en-US"/>
        </a:p>
      </dgm:t>
    </dgm:pt>
    <dgm:pt modelId="{2B26A1D3-4CDE-4587-A9E0-58DB8444B2EF}" type="sibTrans" cxnId="{489EB886-D100-44AA-99C7-247F6BC76BDE}">
      <dgm:prSet/>
      <dgm:spPr/>
      <dgm:t>
        <a:bodyPr/>
        <a:lstStyle/>
        <a:p>
          <a:endParaRPr lang="en-US"/>
        </a:p>
      </dgm:t>
    </dgm:pt>
    <dgm:pt modelId="{83758ED5-98EF-4938-BF55-7EF07F4EB789}">
      <dgm:prSet/>
      <dgm:spPr/>
      <dgm:t>
        <a:bodyPr/>
        <a:lstStyle/>
        <a:p>
          <a:r>
            <a:rPr lang="en-US" b="1"/>
            <a:t>Water Fall Model</a:t>
          </a:r>
          <a:endParaRPr lang="en-US"/>
        </a:p>
      </dgm:t>
    </dgm:pt>
    <dgm:pt modelId="{678E8ED7-4B90-4AAE-A848-8184035209FE}" type="parTrans" cxnId="{6A3130C7-E4E9-4E7E-AAF4-24D46F44F670}">
      <dgm:prSet/>
      <dgm:spPr/>
      <dgm:t>
        <a:bodyPr/>
        <a:lstStyle/>
        <a:p>
          <a:endParaRPr lang="en-US"/>
        </a:p>
      </dgm:t>
    </dgm:pt>
    <dgm:pt modelId="{47101657-3C50-47D6-8425-3613B4D26CF2}" type="sibTrans" cxnId="{6A3130C7-E4E9-4E7E-AAF4-24D46F44F670}">
      <dgm:prSet/>
      <dgm:spPr/>
      <dgm:t>
        <a:bodyPr/>
        <a:lstStyle/>
        <a:p>
          <a:endParaRPr lang="en-US"/>
        </a:p>
      </dgm:t>
    </dgm:pt>
    <dgm:pt modelId="{F75884A7-2EE6-4021-B1B9-013084B4A10A}">
      <dgm:prSet/>
      <dgm:spPr/>
      <dgm:t>
        <a:bodyPr/>
        <a:lstStyle/>
        <a:p>
          <a:r>
            <a:rPr lang="en-US" b="1"/>
            <a:t>Interactive Enhancement Model</a:t>
          </a:r>
          <a:endParaRPr lang="en-US"/>
        </a:p>
      </dgm:t>
    </dgm:pt>
    <dgm:pt modelId="{51869566-3A19-4212-B729-4B5183F154F8}" type="parTrans" cxnId="{DA627E37-0EF9-46A0-B3EA-4811195D3EE6}">
      <dgm:prSet/>
      <dgm:spPr/>
      <dgm:t>
        <a:bodyPr/>
        <a:lstStyle/>
        <a:p>
          <a:endParaRPr lang="en-US"/>
        </a:p>
      </dgm:t>
    </dgm:pt>
    <dgm:pt modelId="{C11DFC66-B3E6-49AB-8907-1B5CA9A5499A}" type="sibTrans" cxnId="{DA627E37-0EF9-46A0-B3EA-4811195D3EE6}">
      <dgm:prSet/>
      <dgm:spPr/>
      <dgm:t>
        <a:bodyPr/>
        <a:lstStyle/>
        <a:p>
          <a:endParaRPr lang="en-US"/>
        </a:p>
      </dgm:t>
    </dgm:pt>
    <dgm:pt modelId="{325DDC2B-8C6F-4EE3-ABBC-FC88CE8604AB}">
      <dgm:prSet/>
      <dgm:spPr/>
      <dgm:t>
        <a:bodyPr/>
        <a:lstStyle/>
        <a:p>
          <a:r>
            <a:rPr lang="en-US" b="1"/>
            <a:t>Prototyping Model</a:t>
          </a:r>
          <a:endParaRPr lang="en-US"/>
        </a:p>
      </dgm:t>
    </dgm:pt>
    <dgm:pt modelId="{C4D73406-FA3E-45BE-966D-F642FEF19EB7}" type="parTrans" cxnId="{0335A197-E491-453B-8278-E3C5258C5551}">
      <dgm:prSet/>
      <dgm:spPr/>
      <dgm:t>
        <a:bodyPr/>
        <a:lstStyle/>
        <a:p>
          <a:endParaRPr lang="en-US"/>
        </a:p>
      </dgm:t>
    </dgm:pt>
    <dgm:pt modelId="{19755726-4A6A-4FBE-A2FA-8CC861522E39}" type="sibTrans" cxnId="{0335A197-E491-453B-8278-E3C5258C5551}">
      <dgm:prSet/>
      <dgm:spPr/>
      <dgm:t>
        <a:bodyPr/>
        <a:lstStyle/>
        <a:p>
          <a:endParaRPr lang="en-US"/>
        </a:p>
      </dgm:t>
    </dgm:pt>
    <dgm:pt modelId="{56F1E47C-11C1-42DB-B9A4-33D11661B754}">
      <dgm:prSet/>
      <dgm:spPr/>
      <dgm:t>
        <a:bodyPr/>
        <a:lstStyle/>
        <a:p>
          <a:r>
            <a:rPr lang="en-US" b="1"/>
            <a:t>Spiral Model</a:t>
          </a:r>
          <a:endParaRPr lang="en-US"/>
        </a:p>
      </dgm:t>
    </dgm:pt>
    <dgm:pt modelId="{1AD561DD-2F08-42A5-B87E-7312CD2E5F57}" type="parTrans" cxnId="{8822B22A-C455-4711-8652-6F21E4E98E8C}">
      <dgm:prSet/>
      <dgm:spPr/>
      <dgm:t>
        <a:bodyPr/>
        <a:lstStyle/>
        <a:p>
          <a:endParaRPr lang="en-US"/>
        </a:p>
      </dgm:t>
    </dgm:pt>
    <dgm:pt modelId="{1F7E5D62-0BE9-4D95-A5BB-57DAFF88FF32}" type="sibTrans" cxnId="{8822B22A-C455-4711-8652-6F21E4E98E8C}">
      <dgm:prSet/>
      <dgm:spPr/>
      <dgm:t>
        <a:bodyPr/>
        <a:lstStyle/>
        <a:p>
          <a:endParaRPr lang="en-US"/>
        </a:p>
      </dgm:t>
    </dgm:pt>
    <dgm:pt modelId="{F9EF76C6-D3C9-4D4D-A4E3-03EA9F96887B}">
      <dgm:prSet/>
      <dgm:spPr/>
      <dgm:t>
        <a:bodyPr/>
        <a:lstStyle/>
        <a:p>
          <a:r>
            <a:rPr lang="en-US" b="1"/>
            <a:t>RAD Model</a:t>
          </a:r>
          <a:endParaRPr lang="en-US"/>
        </a:p>
      </dgm:t>
    </dgm:pt>
    <dgm:pt modelId="{6B158745-3AEC-4B63-8F2E-CBAE56A4D1E7}" type="parTrans" cxnId="{0D462C28-8D83-4A90-BC30-01FD6F5703E3}">
      <dgm:prSet/>
      <dgm:spPr/>
      <dgm:t>
        <a:bodyPr/>
        <a:lstStyle/>
        <a:p>
          <a:endParaRPr lang="en-US"/>
        </a:p>
      </dgm:t>
    </dgm:pt>
    <dgm:pt modelId="{A1737552-D584-4FD2-AF88-AFCE4AF7257B}" type="sibTrans" cxnId="{0D462C28-8D83-4A90-BC30-01FD6F5703E3}">
      <dgm:prSet/>
      <dgm:spPr/>
      <dgm:t>
        <a:bodyPr/>
        <a:lstStyle/>
        <a:p>
          <a:endParaRPr lang="en-US"/>
        </a:p>
      </dgm:t>
    </dgm:pt>
    <dgm:pt modelId="{AFE65F7F-DBFB-4F26-B016-EE72001C0714}">
      <dgm:prSet/>
      <dgm:spPr/>
      <dgm:t>
        <a:bodyPr/>
        <a:lstStyle/>
        <a:p>
          <a:r>
            <a:rPr lang="en-US" b="1"/>
            <a:t>Disadvantage of RAD Model</a:t>
          </a:r>
          <a:endParaRPr lang="en-US"/>
        </a:p>
      </dgm:t>
    </dgm:pt>
    <dgm:pt modelId="{3A4F8D35-3E8A-4741-B06D-DE3309464F8F}" type="parTrans" cxnId="{D292B22B-1AEE-4CB3-8B8F-916A6A2152CC}">
      <dgm:prSet/>
      <dgm:spPr/>
      <dgm:t>
        <a:bodyPr/>
        <a:lstStyle/>
        <a:p>
          <a:endParaRPr lang="en-US"/>
        </a:p>
      </dgm:t>
    </dgm:pt>
    <dgm:pt modelId="{122880B8-02C5-45AE-AAE4-17B4FC50DE8A}" type="sibTrans" cxnId="{D292B22B-1AEE-4CB3-8B8F-916A6A2152CC}">
      <dgm:prSet/>
      <dgm:spPr/>
      <dgm:t>
        <a:bodyPr/>
        <a:lstStyle/>
        <a:p>
          <a:endParaRPr lang="en-US"/>
        </a:p>
      </dgm:t>
    </dgm:pt>
    <dgm:pt modelId="{BD0F8212-7F97-478F-9B12-221F21C79F97}">
      <dgm:prSet/>
      <dgm:spPr/>
      <dgm:t>
        <a:bodyPr/>
        <a:lstStyle/>
        <a:p>
          <a:r>
            <a:rPr lang="en-US" b="1"/>
            <a:t>Thankyou</a:t>
          </a:r>
          <a:endParaRPr lang="en-US"/>
        </a:p>
      </dgm:t>
    </dgm:pt>
    <dgm:pt modelId="{47FD85A0-A448-4B04-958C-96D9285B50D3}" type="parTrans" cxnId="{915B4B37-1757-4EBE-B0B0-E378EBED6E4B}">
      <dgm:prSet/>
      <dgm:spPr/>
      <dgm:t>
        <a:bodyPr/>
        <a:lstStyle/>
        <a:p>
          <a:endParaRPr lang="en-US"/>
        </a:p>
      </dgm:t>
    </dgm:pt>
    <dgm:pt modelId="{532B0F8F-72A8-45E1-8E19-B333EA2DAA1C}" type="sibTrans" cxnId="{915B4B37-1757-4EBE-B0B0-E378EBED6E4B}">
      <dgm:prSet/>
      <dgm:spPr/>
      <dgm:t>
        <a:bodyPr/>
        <a:lstStyle/>
        <a:p>
          <a:endParaRPr lang="en-US"/>
        </a:p>
      </dgm:t>
    </dgm:pt>
    <dgm:pt modelId="{740C9A03-3052-4D0B-9F05-0FDE1F8EC60E}" type="pres">
      <dgm:prSet presAssocID="{C15D6E1E-118C-4280-8C57-5011B16D8781}" presName="Name0" presStyleCnt="0">
        <dgm:presLayoutVars>
          <dgm:dir/>
          <dgm:resizeHandles val="exact"/>
        </dgm:presLayoutVars>
      </dgm:prSet>
      <dgm:spPr/>
    </dgm:pt>
    <dgm:pt modelId="{D63D1657-1F1C-4186-BC2B-6B24690859F9}" type="pres">
      <dgm:prSet presAssocID="{C15D6E1E-118C-4280-8C57-5011B16D8781}" presName="cycle" presStyleCnt="0"/>
      <dgm:spPr/>
    </dgm:pt>
    <dgm:pt modelId="{AFEDB359-2E8C-44A9-877D-5F1AC8D7F78C}" type="pres">
      <dgm:prSet presAssocID="{936B8BCF-1878-40D3-B465-D796238ADE4C}" presName="nodeFirstNode" presStyleLbl="node1" presStyleIdx="0" presStyleCnt="14">
        <dgm:presLayoutVars>
          <dgm:bulletEnabled val="1"/>
        </dgm:presLayoutVars>
      </dgm:prSet>
      <dgm:spPr/>
    </dgm:pt>
    <dgm:pt modelId="{7FB25099-93C5-4736-B99D-A98F661C20A5}" type="pres">
      <dgm:prSet presAssocID="{CF555F01-ABA5-43AE-94BE-C17D133562AD}" presName="sibTransFirstNode" presStyleLbl="bgShp" presStyleIdx="0" presStyleCnt="1"/>
      <dgm:spPr/>
    </dgm:pt>
    <dgm:pt modelId="{E4738550-608F-4534-A01F-991D2C214C6D}" type="pres">
      <dgm:prSet presAssocID="{44BFD844-4A9F-48E0-B2BA-B54C698E5C67}" presName="nodeFollowingNodes" presStyleLbl="node1" presStyleIdx="1" presStyleCnt="14">
        <dgm:presLayoutVars>
          <dgm:bulletEnabled val="1"/>
        </dgm:presLayoutVars>
      </dgm:prSet>
      <dgm:spPr/>
    </dgm:pt>
    <dgm:pt modelId="{EE6782B1-2C4C-4C9B-843B-37A6A7F22C0E}" type="pres">
      <dgm:prSet presAssocID="{12A88EC5-27CF-4A0B-9405-19DCB403775F}" presName="nodeFollowingNodes" presStyleLbl="node1" presStyleIdx="2" presStyleCnt="14">
        <dgm:presLayoutVars>
          <dgm:bulletEnabled val="1"/>
        </dgm:presLayoutVars>
      </dgm:prSet>
      <dgm:spPr/>
    </dgm:pt>
    <dgm:pt modelId="{C690890E-8C28-4347-8186-48DAD308BDC9}" type="pres">
      <dgm:prSet presAssocID="{39DAAB2A-60D9-4B3D-9590-B2FD773061E3}" presName="nodeFollowingNodes" presStyleLbl="node1" presStyleIdx="3" presStyleCnt="14">
        <dgm:presLayoutVars>
          <dgm:bulletEnabled val="1"/>
        </dgm:presLayoutVars>
      </dgm:prSet>
      <dgm:spPr/>
    </dgm:pt>
    <dgm:pt modelId="{E28C0A1D-6616-41A9-9F67-C2675521C8D7}" type="pres">
      <dgm:prSet presAssocID="{89E65FA3-6B50-4F63-B651-EC1D372D9804}" presName="nodeFollowingNodes" presStyleLbl="node1" presStyleIdx="4" presStyleCnt="14">
        <dgm:presLayoutVars>
          <dgm:bulletEnabled val="1"/>
        </dgm:presLayoutVars>
      </dgm:prSet>
      <dgm:spPr/>
    </dgm:pt>
    <dgm:pt modelId="{4B0EE718-237D-4DA8-93DB-E3BC6B2631DC}" type="pres">
      <dgm:prSet presAssocID="{0819F9B7-0A04-4FEB-8581-739DA9960385}" presName="nodeFollowingNodes" presStyleLbl="node1" presStyleIdx="5" presStyleCnt="14">
        <dgm:presLayoutVars>
          <dgm:bulletEnabled val="1"/>
        </dgm:presLayoutVars>
      </dgm:prSet>
      <dgm:spPr/>
    </dgm:pt>
    <dgm:pt modelId="{D0F91030-E11E-42F2-AE78-024395C784F3}" type="pres">
      <dgm:prSet presAssocID="{C25E454F-EF18-4D7D-AEBE-A99A5CAE4408}" presName="nodeFollowingNodes" presStyleLbl="node1" presStyleIdx="6" presStyleCnt="14">
        <dgm:presLayoutVars>
          <dgm:bulletEnabled val="1"/>
        </dgm:presLayoutVars>
      </dgm:prSet>
      <dgm:spPr/>
    </dgm:pt>
    <dgm:pt modelId="{06F71CEB-78F9-43C1-8902-7724A1655B5F}" type="pres">
      <dgm:prSet presAssocID="{83758ED5-98EF-4938-BF55-7EF07F4EB789}" presName="nodeFollowingNodes" presStyleLbl="node1" presStyleIdx="7" presStyleCnt="14">
        <dgm:presLayoutVars>
          <dgm:bulletEnabled val="1"/>
        </dgm:presLayoutVars>
      </dgm:prSet>
      <dgm:spPr/>
    </dgm:pt>
    <dgm:pt modelId="{7D314DC0-7170-42B6-81AC-5F14DB3C89EF}" type="pres">
      <dgm:prSet presAssocID="{F75884A7-2EE6-4021-B1B9-013084B4A10A}" presName="nodeFollowingNodes" presStyleLbl="node1" presStyleIdx="8" presStyleCnt="14">
        <dgm:presLayoutVars>
          <dgm:bulletEnabled val="1"/>
        </dgm:presLayoutVars>
      </dgm:prSet>
      <dgm:spPr/>
    </dgm:pt>
    <dgm:pt modelId="{4DC8AF41-B5DB-4A97-B31D-7C40A17860EE}" type="pres">
      <dgm:prSet presAssocID="{325DDC2B-8C6F-4EE3-ABBC-FC88CE8604AB}" presName="nodeFollowingNodes" presStyleLbl="node1" presStyleIdx="9" presStyleCnt="14">
        <dgm:presLayoutVars>
          <dgm:bulletEnabled val="1"/>
        </dgm:presLayoutVars>
      </dgm:prSet>
      <dgm:spPr/>
    </dgm:pt>
    <dgm:pt modelId="{7A1026B6-8C8B-4986-B7C1-C87F486D10C9}" type="pres">
      <dgm:prSet presAssocID="{56F1E47C-11C1-42DB-B9A4-33D11661B754}" presName="nodeFollowingNodes" presStyleLbl="node1" presStyleIdx="10" presStyleCnt="14">
        <dgm:presLayoutVars>
          <dgm:bulletEnabled val="1"/>
        </dgm:presLayoutVars>
      </dgm:prSet>
      <dgm:spPr/>
    </dgm:pt>
    <dgm:pt modelId="{02336C44-6C71-404B-A61B-A567536C0C62}" type="pres">
      <dgm:prSet presAssocID="{F9EF76C6-D3C9-4D4D-A4E3-03EA9F96887B}" presName="nodeFollowingNodes" presStyleLbl="node1" presStyleIdx="11" presStyleCnt="14">
        <dgm:presLayoutVars>
          <dgm:bulletEnabled val="1"/>
        </dgm:presLayoutVars>
      </dgm:prSet>
      <dgm:spPr/>
    </dgm:pt>
    <dgm:pt modelId="{BE6154A8-F76D-4DEC-8EBB-9F0489F366C7}" type="pres">
      <dgm:prSet presAssocID="{AFE65F7F-DBFB-4F26-B016-EE72001C0714}" presName="nodeFollowingNodes" presStyleLbl="node1" presStyleIdx="12" presStyleCnt="14">
        <dgm:presLayoutVars>
          <dgm:bulletEnabled val="1"/>
        </dgm:presLayoutVars>
      </dgm:prSet>
      <dgm:spPr/>
    </dgm:pt>
    <dgm:pt modelId="{F9C33CE2-3E6F-4DDE-8750-A913FFC3BA2D}" type="pres">
      <dgm:prSet presAssocID="{BD0F8212-7F97-478F-9B12-221F21C79F97}" presName="nodeFollowingNodes" presStyleLbl="node1" presStyleIdx="13" presStyleCnt="14">
        <dgm:presLayoutVars>
          <dgm:bulletEnabled val="1"/>
        </dgm:presLayoutVars>
      </dgm:prSet>
      <dgm:spPr/>
    </dgm:pt>
  </dgm:ptLst>
  <dgm:cxnLst>
    <dgm:cxn modelId="{2953C700-0437-4C7A-B0C4-987DBDAC7063}" type="presOf" srcId="{44BFD844-4A9F-48E0-B2BA-B54C698E5C67}" destId="{E4738550-608F-4534-A01F-991D2C214C6D}" srcOrd="0" destOrd="0" presId="urn:microsoft.com/office/officeart/2005/8/layout/cycle3"/>
    <dgm:cxn modelId="{E9E0E005-E5E4-4E60-89EA-8B60F6CAB283}" type="presOf" srcId="{56F1E47C-11C1-42DB-B9A4-33D11661B754}" destId="{7A1026B6-8C8B-4986-B7C1-C87F486D10C9}" srcOrd="0" destOrd="0" presId="urn:microsoft.com/office/officeart/2005/8/layout/cycle3"/>
    <dgm:cxn modelId="{DEC87C09-AA2E-4EA7-B04D-6EFF0CE055A5}" type="presOf" srcId="{F75884A7-2EE6-4021-B1B9-013084B4A10A}" destId="{7D314DC0-7170-42B6-81AC-5F14DB3C89EF}" srcOrd="0" destOrd="0" presId="urn:microsoft.com/office/officeart/2005/8/layout/cycle3"/>
    <dgm:cxn modelId="{72EEAF16-B2C5-4232-B25A-0D3F96D95DCB}" srcId="{C15D6E1E-118C-4280-8C57-5011B16D8781}" destId="{89E65FA3-6B50-4F63-B651-EC1D372D9804}" srcOrd="4" destOrd="0" parTransId="{4A3A66D8-4814-41B2-BD9B-D540C6771FF1}" sibTransId="{E03BC3B1-CA3C-4E18-A627-8CA1A46D3CB9}"/>
    <dgm:cxn modelId="{0D462C28-8D83-4A90-BC30-01FD6F5703E3}" srcId="{C15D6E1E-118C-4280-8C57-5011B16D8781}" destId="{F9EF76C6-D3C9-4D4D-A4E3-03EA9F96887B}" srcOrd="11" destOrd="0" parTransId="{6B158745-3AEC-4B63-8F2E-CBAE56A4D1E7}" sibTransId="{A1737552-D584-4FD2-AF88-AFCE4AF7257B}"/>
    <dgm:cxn modelId="{866A0129-B456-475E-B7DD-5662305EA46E}" type="presOf" srcId="{89E65FA3-6B50-4F63-B651-EC1D372D9804}" destId="{E28C0A1D-6616-41A9-9F67-C2675521C8D7}" srcOrd="0" destOrd="0" presId="urn:microsoft.com/office/officeart/2005/8/layout/cycle3"/>
    <dgm:cxn modelId="{8822B22A-C455-4711-8652-6F21E4E98E8C}" srcId="{C15D6E1E-118C-4280-8C57-5011B16D8781}" destId="{56F1E47C-11C1-42DB-B9A4-33D11661B754}" srcOrd="10" destOrd="0" parTransId="{1AD561DD-2F08-42A5-B87E-7312CD2E5F57}" sibTransId="{1F7E5D62-0BE9-4D95-A5BB-57DAFF88FF32}"/>
    <dgm:cxn modelId="{D292B22B-1AEE-4CB3-8B8F-916A6A2152CC}" srcId="{C15D6E1E-118C-4280-8C57-5011B16D8781}" destId="{AFE65F7F-DBFB-4F26-B016-EE72001C0714}" srcOrd="12" destOrd="0" parTransId="{3A4F8D35-3E8A-4741-B06D-DE3309464F8F}" sibTransId="{122880B8-02C5-45AE-AAE4-17B4FC50DE8A}"/>
    <dgm:cxn modelId="{915B4B37-1757-4EBE-B0B0-E378EBED6E4B}" srcId="{C15D6E1E-118C-4280-8C57-5011B16D8781}" destId="{BD0F8212-7F97-478F-9B12-221F21C79F97}" srcOrd="13" destOrd="0" parTransId="{47FD85A0-A448-4B04-958C-96D9285B50D3}" sibTransId="{532B0F8F-72A8-45E1-8E19-B333EA2DAA1C}"/>
    <dgm:cxn modelId="{DA627E37-0EF9-46A0-B3EA-4811195D3EE6}" srcId="{C15D6E1E-118C-4280-8C57-5011B16D8781}" destId="{F75884A7-2EE6-4021-B1B9-013084B4A10A}" srcOrd="8" destOrd="0" parTransId="{51869566-3A19-4212-B729-4B5183F154F8}" sibTransId="{C11DFC66-B3E6-49AB-8907-1B5CA9A5499A}"/>
    <dgm:cxn modelId="{23A9803F-D0A2-4920-BB18-F4173870478C}" type="presOf" srcId="{83758ED5-98EF-4938-BF55-7EF07F4EB789}" destId="{06F71CEB-78F9-43C1-8902-7724A1655B5F}" srcOrd="0" destOrd="0" presId="urn:microsoft.com/office/officeart/2005/8/layout/cycle3"/>
    <dgm:cxn modelId="{78358D5B-304B-47AC-B396-85DD01972560}" type="presOf" srcId="{39DAAB2A-60D9-4B3D-9590-B2FD773061E3}" destId="{C690890E-8C28-4347-8186-48DAD308BDC9}" srcOrd="0" destOrd="0" presId="urn:microsoft.com/office/officeart/2005/8/layout/cycle3"/>
    <dgm:cxn modelId="{EB267246-9FF4-4D64-8236-C033A25C4E1C}" type="presOf" srcId="{936B8BCF-1878-40D3-B465-D796238ADE4C}" destId="{AFEDB359-2E8C-44A9-877D-5F1AC8D7F78C}" srcOrd="0" destOrd="0" presId="urn:microsoft.com/office/officeart/2005/8/layout/cycle3"/>
    <dgm:cxn modelId="{A1C56468-D8A5-407B-8704-41BD50768C05}" type="presOf" srcId="{0819F9B7-0A04-4FEB-8581-739DA9960385}" destId="{4B0EE718-237D-4DA8-93DB-E3BC6B2631DC}" srcOrd="0" destOrd="0" presId="urn:microsoft.com/office/officeart/2005/8/layout/cycle3"/>
    <dgm:cxn modelId="{1D43FB49-7ABF-40EC-9270-7B4544B7E835}" type="presOf" srcId="{AFE65F7F-DBFB-4F26-B016-EE72001C0714}" destId="{BE6154A8-F76D-4DEC-8EBB-9F0489F366C7}" srcOrd="0" destOrd="0" presId="urn:microsoft.com/office/officeart/2005/8/layout/cycle3"/>
    <dgm:cxn modelId="{A21D1355-FCF1-480E-B803-A15382729A56}" srcId="{C15D6E1E-118C-4280-8C57-5011B16D8781}" destId="{12A88EC5-27CF-4A0B-9405-19DCB403775F}" srcOrd="2" destOrd="0" parTransId="{7FB802FF-F804-40F5-B92F-9A08DE9D4046}" sibTransId="{46E6C999-C6B4-4FBB-882F-FDC797CFA88A}"/>
    <dgm:cxn modelId="{89401E55-CF22-4774-A864-C2BF88D78180}" type="presOf" srcId="{BD0F8212-7F97-478F-9B12-221F21C79F97}" destId="{F9C33CE2-3E6F-4DDE-8750-A913FFC3BA2D}" srcOrd="0" destOrd="0" presId="urn:microsoft.com/office/officeart/2005/8/layout/cycle3"/>
    <dgm:cxn modelId="{D2A69A7C-E135-43EC-B091-C176846EA147}" srcId="{C15D6E1E-118C-4280-8C57-5011B16D8781}" destId="{0819F9B7-0A04-4FEB-8581-739DA9960385}" srcOrd="5" destOrd="0" parTransId="{43F2F51E-69FA-4985-B725-A84D8C34B851}" sibTransId="{37407FD5-F2CA-4AE7-9CBC-146DD4817D25}"/>
    <dgm:cxn modelId="{489EB886-D100-44AA-99C7-247F6BC76BDE}" srcId="{C15D6E1E-118C-4280-8C57-5011B16D8781}" destId="{C25E454F-EF18-4D7D-AEBE-A99A5CAE4408}" srcOrd="6" destOrd="0" parTransId="{49982C56-C44D-486E-8F8C-46CF9FCEF8AD}" sibTransId="{2B26A1D3-4CDE-4587-A9E0-58DB8444B2EF}"/>
    <dgm:cxn modelId="{D225BE8C-95F4-41BC-BA01-8E93E721ADAF}" type="presOf" srcId="{CF555F01-ABA5-43AE-94BE-C17D133562AD}" destId="{7FB25099-93C5-4736-B99D-A98F661C20A5}" srcOrd="0" destOrd="0" presId="urn:microsoft.com/office/officeart/2005/8/layout/cycle3"/>
    <dgm:cxn modelId="{2907DB8D-05AB-4CA1-97B5-A987E051F205}" type="presOf" srcId="{12A88EC5-27CF-4A0B-9405-19DCB403775F}" destId="{EE6782B1-2C4C-4C9B-843B-37A6A7F22C0E}" srcOrd="0" destOrd="0" presId="urn:microsoft.com/office/officeart/2005/8/layout/cycle3"/>
    <dgm:cxn modelId="{0335A197-E491-453B-8278-E3C5258C5551}" srcId="{C15D6E1E-118C-4280-8C57-5011B16D8781}" destId="{325DDC2B-8C6F-4EE3-ABBC-FC88CE8604AB}" srcOrd="9" destOrd="0" parTransId="{C4D73406-FA3E-45BE-966D-F642FEF19EB7}" sibTransId="{19755726-4A6A-4FBE-A2FA-8CC861522E39}"/>
    <dgm:cxn modelId="{9F74EEA1-2DE9-48E3-BC48-240CB1642654}" type="presOf" srcId="{C15D6E1E-118C-4280-8C57-5011B16D8781}" destId="{740C9A03-3052-4D0B-9F05-0FDE1F8EC60E}" srcOrd="0" destOrd="0" presId="urn:microsoft.com/office/officeart/2005/8/layout/cycle3"/>
    <dgm:cxn modelId="{4CB78ABE-8D8E-49F5-8061-33D8DA8DD951}" srcId="{C15D6E1E-118C-4280-8C57-5011B16D8781}" destId="{936B8BCF-1878-40D3-B465-D796238ADE4C}" srcOrd="0" destOrd="0" parTransId="{E96AB7A5-D6D4-4A74-B56A-B59372F4335D}" sibTransId="{CF555F01-ABA5-43AE-94BE-C17D133562AD}"/>
    <dgm:cxn modelId="{6A3130C7-E4E9-4E7E-AAF4-24D46F44F670}" srcId="{C15D6E1E-118C-4280-8C57-5011B16D8781}" destId="{83758ED5-98EF-4938-BF55-7EF07F4EB789}" srcOrd="7" destOrd="0" parTransId="{678E8ED7-4B90-4AAE-A848-8184035209FE}" sibTransId="{47101657-3C50-47D6-8425-3613B4D26CF2}"/>
    <dgm:cxn modelId="{C316A5D0-9AC1-473A-BF08-01F507652771}" srcId="{C15D6E1E-118C-4280-8C57-5011B16D8781}" destId="{39DAAB2A-60D9-4B3D-9590-B2FD773061E3}" srcOrd="3" destOrd="0" parTransId="{A9F0E8B7-0147-47A1-9366-A42C92D39575}" sibTransId="{B8C7204F-7070-4393-90F6-4A1DD0B2667B}"/>
    <dgm:cxn modelId="{EF2A9BE3-5818-42C5-9595-9BDC469F8237}" type="presOf" srcId="{F9EF76C6-D3C9-4D4D-A4E3-03EA9F96887B}" destId="{02336C44-6C71-404B-A61B-A567536C0C62}" srcOrd="0" destOrd="0" presId="urn:microsoft.com/office/officeart/2005/8/layout/cycle3"/>
    <dgm:cxn modelId="{FEE91CE6-0BA9-4FEC-93A4-39CD71261965}" type="presOf" srcId="{C25E454F-EF18-4D7D-AEBE-A99A5CAE4408}" destId="{D0F91030-E11E-42F2-AE78-024395C784F3}" srcOrd="0" destOrd="0" presId="urn:microsoft.com/office/officeart/2005/8/layout/cycle3"/>
    <dgm:cxn modelId="{E8BAF1F5-0ABA-4F90-8FC4-24A28F80EBA5}" srcId="{C15D6E1E-118C-4280-8C57-5011B16D8781}" destId="{44BFD844-4A9F-48E0-B2BA-B54C698E5C67}" srcOrd="1" destOrd="0" parTransId="{F528B191-087E-462B-8228-D7FF7026770C}" sibTransId="{85549463-E691-4C67-AE5B-A8B8248F553B}"/>
    <dgm:cxn modelId="{A8295AFE-6EC6-42D1-BEC4-F6205FA4479B}" type="presOf" srcId="{325DDC2B-8C6F-4EE3-ABBC-FC88CE8604AB}" destId="{4DC8AF41-B5DB-4A97-B31D-7C40A17860EE}" srcOrd="0" destOrd="0" presId="urn:microsoft.com/office/officeart/2005/8/layout/cycle3"/>
    <dgm:cxn modelId="{870A462F-9512-431B-8B29-3A650BC9A063}" type="presParOf" srcId="{740C9A03-3052-4D0B-9F05-0FDE1F8EC60E}" destId="{D63D1657-1F1C-4186-BC2B-6B24690859F9}" srcOrd="0" destOrd="0" presId="urn:microsoft.com/office/officeart/2005/8/layout/cycle3"/>
    <dgm:cxn modelId="{DCC706E6-8B42-4EFE-A530-3FADF47519EB}" type="presParOf" srcId="{D63D1657-1F1C-4186-BC2B-6B24690859F9}" destId="{AFEDB359-2E8C-44A9-877D-5F1AC8D7F78C}" srcOrd="0" destOrd="0" presId="urn:microsoft.com/office/officeart/2005/8/layout/cycle3"/>
    <dgm:cxn modelId="{5B9C36C6-8469-4880-9DF2-223D6645584B}" type="presParOf" srcId="{D63D1657-1F1C-4186-BC2B-6B24690859F9}" destId="{7FB25099-93C5-4736-B99D-A98F661C20A5}" srcOrd="1" destOrd="0" presId="urn:microsoft.com/office/officeart/2005/8/layout/cycle3"/>
    <dgm:cxn modelId="{18BFA765-D493-414B-B8FA-06DB96050FAD}" type="presParOf" srcId="{D63D1657-1F1C-4186-BC2B-6B24690859F9}" destId="{E4738550-608F-4534-A01F-991D2C214C6D}" srcOrd="2" destOrd="0" presId="urn:microsoft.com/office/officeart/2005/8/layout/cycle3"/>
    <dgm:cxn modelId="{622D0172-EF80-4356-BD2B-97B96E1354E2}" type="presParOf" srcId="{D63D1657-1F1C-4186-BC2B-6B24690859F9}" destId="{EE6782B1-2C4C-4C9B-843B-37A6A7F22C0E}" srcOrd="3" destOrd="0" presId="urn:microsoft.com/office/officeart/2005/8/layout/cycle3"/>
    <dgm:cxn modelId="{7B18CD65-E806-4D27-A6F7-817CD4E6B970}" type="presParOf" srcId="{D63D1657-1F1C-4186-BC2B-6B24690859F9}" destId="{C690890E-8C28-4347-8186-48DAD308BDC9}" srcOrd="4" destOrd="0" presId="urn:microsoft.com/office/officeart/2005/8/layout/cycle3"/>
    <dgm:cxn modelId="{8033F231-970B-4626-AFC4-3B53AFF5DF3A}" type="presParOf" srcId="{D63D1657-1F1C-4186-BC2B-6B24690859F9}" destId="{E28C0A1D-6616-41A9-9F67-C2675521C8D7}" srcOrd="5" destOrd="0" presId="urn:microsoft.com/office/officeart/2005/8/layout/cycle3"/>
    <dgm:cxn modelId="{FD6A0261-17F3-4F51-A43C-32235AE7D63F}" type="presParOf" srcId="{D63D1657-1F1C-4186-BC2B-6B24690859F9}" destId="{4B0EE718-237D-4DA8-93DB-E3BC6B2631DC}" srcOrd="6" destOrd="0" presId="urn:microsoft.com/office/officeart/2005/8/layout/cycle3"/>
    <dgm:cxn modelId="{566CB2BF-BA1F-4FDA-9B60-A035AEBACA1E}" type="presParOf" srcId="{D63D1657-1F1C-4186-BC2B-6B24690859F9}" destId="{D0F91030-E11E-42F2-AE78-024395C784F3}" srcOrd="7" destOrd="0" presId="urn:microsoft.com/office/officeart/2005/8/layout/cycle3"/>
    <dgm:cxn modelId="{41CF6488-6313-46D5-95B9-5CA0B32D5664}" type="presParOf" srcId="{D63D1657-1F1C-4186-BC2B-6B24690859F9}" destId="{06F71CEB-78F9-43C1-8902-7724A1655B5F}" srcOrd="8" destOrd="0" presId="urn:microsoft.com/office/officeart/2005/8/layout/cycle3"/>
    <dgm:cxn modelId="{7724A3CD-B973-4914-BD18-C07AB6B32382}" type="presParOf" srcId="{D63D1657-1F1C-4186-BC2B-6B24690859F9}" destId="{7D314DC0-7170-42B6-81AC-5F14DB3C89EF}" srcOrd="9" destOrd="0" presId="urn:microsoft.com/office/officeart/2005/8/layout/cycle3"/>
    <dgm:cxn modelId="{ECB1143D-5CDA-4657-894F-2404DB565645}" type="presParOf" srcId="{D63D1657-1F1C-4186-BC2B-6B24690859F9}" destId="{4DC8AF41-B5DB-4A97-B31D-7C40A17860EE}" srcOrd="10" destOrd="0" presId="urn:microsoft.com/office/officeart/2005/8/layout/cycle3"/>
    <dgm:cxn modelId="{399DDF52-B827-478A-B90D-4EE8E1DFA517}" type="presParOf" srcId="{D63D1657-1F1C-4186-BC2B-6B24690859F9}" destId="{7A1026B6-8C8B-4986-B7C1-C87F486D10C9}" srcOrd="11" destOrd="0" presId="urn:microsoft.com/office/officeart/2005/8/layout/cycle3"/>
    <dgm:cxn modelId="{C49FC6D1-0037-415E-8F5A-4B13C0D3527C}" type="presParOf" srcId="{D63D1657-1F1C-4186-BC2B-6B24690859F9}" destId="{02336C44-6C71-404B-A61B-A567536C0C62}" srcOrd="12" destOrd="0" presId="urn:microsoft.com/office/officeart/2005/8/layout/cycle3"/>
    <dgm:cxn modelId="{FAEBFF7C-52D8-4030-872E-5C3DC61BA19B}" type="presParOf" srcId="{D63D1657-1F1C-4186-BC2B-6B24690859F9}" destId="{BE6154A8-F76D-4DEC-8EBB-9F0489F366C7}" srcOrd="13" destOrd="0" presId="urn:microsoft.com/office/officeart/2005/8/layout/cycle3"/>
    <dgm:cxn modelId="{904FC285-3143-4479-B74C-917CA0CF864B}" type="presParOf" srcId="{D63D1657-1F1C-4186-BC2B-6B24690859F9}" destId="{F9C33CE2-3E6F-4DDE-8750-A913FFC3BA2D}" srcOrd="1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F1083E-85EF-42C7-A026-D3592B25850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404C01-65C1-48DA-AD96-629016FF00ED}">
      <dgm:prSet/>
      <dgm:spPr/>
      <dgm:t>
        <a:bodyPr/>
        <a:lstStyle/>
        <a:p>
          <a:r>
            <a:rPr lang="en-US"/>
            <a:t>This model has the same phases as the waterfall model, but with fewer restrictions. Generally the phases occur in the same order as in the waterfall model, but they may be conducted in several cycles. Useable product is released at the end of the each cycle, with each release providing additional functionality. </a:t>
          </a:r>
        </a:p>
      </dgm:t>
    </dgm:pt>
    <dgm:pt modelId="{3F1E7506-A4E8-4683-8C33-1F3AA8AA5109}" type="parTrans" cxnId="{B35A9E2C-73AE-4CA2-9CAE-98F4A707BA02}">
      <dgm:prSet/>
      <dgm:spPr/>
      <dgm:t>
        <a:bodyPr/>
        <a:lstStyle/>
        <a:p>
          <a:endParaRPr lang="en-US"/>
        </a:p>
      </dgm:t>
    </dgm:pt>
    <dgm:pt modelId="{A099D58B-F1A3-4BA3-9191-971FB76AC705}" type="sibTrans" cxnId="{B35A9E2C-73AE-4CA2-9CAE-98F4A707BA02}">
      <dgm:prSet/>
      <dgm:spPr/>
      <dgm:t>
        <a:bodyPr/>
        <a:lstStyle/>
        <a:p>
          <a:endParaRPr lang="en-US"/>
        </a:p>
      </dgm:t>
    </dgm:pt>
    <dgm:pt modelId="{53A1FE05-21E1-482A-B2BC-092CD8D39679}">
      <dgm:prSet/>
      <dgm:spPr/>
      <dgm:t>
        <a:bodyPr/>
        <a:lstStyle/>
        <a:p>
          <a:r>
            <a:rPr lang="en-US"/>
            <a:t>Customers and developers specify as many requirements as possible and prepare a SRS document. </a:t>
          </a:r>
        </a:p>
      </dgm:t>
    </dgm:pt>
    <dgm:pt modelId="{69C7D1B8-C24D-467C-811C-89DDD67D9AB7}" type="parTrans" cxnId="{336ED405-B8C8-4EE3-8EE7-29C73B921F32}">
      <dgm:prSet/>
      <dgm:spPr/>
      <dgm:t>
        <a:bodyPr/>
        <a:lstStyle/>
        <a:p>
          <a:endParaRPr lang="en-US"/>
        </a:p>
      </dgm:t>
    </dgm:pt>
    <dgm:pt modelId="{2E7859F4-966C-4964-A405-1B2230FBBBCB}" type="sibTrans" cxnId="{336ED405-B8C8-4EE3-8EE7-29C73B921F32}">
      <dgm:prSet/>
      <dgm:spPr/>
      <dgm:t>
        <a:bodyPr/>
        <a:lstStyle/>
        <a:p>
          <a:endParaRPr lang="en-US"/>
        </a:p>
      </dgm:t>
    </dgm:pt>
    <dgm:pt modelId="{E22CA22B-7908-4B65-B4F9-2D2EFF93B22C}">
      <dgm:prSet/>
      <dgm:spPr/>
      <dgm:t>
        <a:bodyPr/>
        <a:lstStyle/>
        <a:p>
          <a:r>
            <a:rPr lang="en-US"/>
            <a:t>Developers and customers then prioritize these requirements </a:t>
          </a:r>
        </a:p>
      </dgm:t>
    </dgm:pt>
    <dgm:pt modelId="{2E509DE2-0AE7-420E-BA02-16B9108D1B93}" type="parTrans" cxnId="{46C58F71-2F2E-4859-B949-F81643C40E4F}">
      <dgm:prSet/>
      <dgm:spPr/>
      <dgm:t>
        <a:bodyPr/>
        <a:lstStyle/>
        <a:p>
          <a:endParaRPr lang="en-US"/>
        </a:p>
      </dgm:t>
    </dgm:pt>
    <dgm:pt modelId="{78FBFCE7-356E-4D1D-B18E-4FA0A6A19BF0}" type="sibTrans" cxnId="{46C58F71-2F2E-4859-B949-F81643C40E4F}">
      <dgm:prSet/>
      <dgm:spPr/>
      <dgm:t>
        <a:bodyPr/>
        <a:lstStyle/>
        <a:p>
          <a:endParaRPr lang="en-US"/>
        </a:p>
      </dgm:t>
    </dgm:pt>
    <dgm:pt modelId="{F75EF8AC-AB95-4A1F-8627-446E0A06AB14}">
      <dgm:prSet/>
      <dgm:spPr/>
      <dgm:t>
        <a:bodyPr/>
        <a:lstStyle/>
        <a:p>
          <a:r>
            <a:rPr lang="en-US"/>
            <a:t>Developers implement the specified requirements in one or more cycles of design, implementation and test based on the defined priorities.</a:t>
          </a:r>
        </a:p>
      </dgm:t>
    </dgm:pt>
    <dgm:pt modelId="{4F977733-6BD3-45A7-BD39-596D672D1F7D}" type="parTrans" cxnId="{593FB1AA-96AD-4AFB-ABB6-03386E04B3C8}">
      <dgm:prSet/>
      <dgm:spPr/>
      <dgm:t>
        <a:bodyPr/>
        <a:lstStyle/>
        <a:p>
          <a:endParaRPr lang="en-US"/>
        </a:p>
      </dgm:t>
    </dgm:pt>
    <dgm:pt modelId="{0DDA7B65-9E98-4215-8032-0FE9A1B1C586}" type="sibTrans" cxnId="{593FB1AA-96AD-4AFB-ABB6-03386E04B3C8}">
      <dgm:prSet/>
      <dgm:spPr/>
      <dgm:t>
        <a:bodyPr/>
        <a:lstStyle/>
        <a:p>
          <a:endParaRPr lang="en-US"/>
        </a:p>
      </dgm:t>
    </dgm:pt>
    <dgm:pt modelId="{14D8CEF3-987D-430E-BC1E-196BF6B39BE2}" type="pres">
      <dgm:prSet presAssocID="{0FF1083E-85EF-42C7-A026-D3592B258505}" presName="root" presStyleCnt="0">
        <dgm:presLayoutVars>
          <dgm:dir/>
          <dgm:resizeHandles val="exact"/>
        </dgm:presLayoutVars>
      </dgm:prSet>
      <dgm:spPr/>
    </dgm:pt>
    <dgm:pt modelId="{FD16A47D-338F-4C84-AB11-7CD5C661E554}" type="pres">
      <dgm:prSet presAssocID="{0FF1083E-85EF-42C7-A026-D3592B258505}" presName="container" presStyleCnt="0">
        <dgm:presLayoutVars>
          <dgm:dir/>
          <dgm:resizeHandles val="exact"/>
        </dgm:presLayoutVars>
      </dgm:prSet>
      <dgm:spPr/>
    </dgm:pt>
    <dgm:pt modelId="{68AC63E9-F3A4-4A08-A8A8-27949ECAFA0C}" type="pres">
      <dgm:prSet presAssocID="{A4404C01-65C1-48DA-AD96-629016FF00ED}" presName="compNode" presStyleCnt="0"/>
      <dgm:spPr/>
    </dgm:pt>
    <dgm:pt modelId="{30E1517E-B77B-4DB2-80F7-E9966DD40445}" type="pres">
      <dgm:prSet presAssocID="{A4404C01-65C1-48DA-AD96-629016FF00ED}" presName="iconBgRect" presStyleLbl="bgShp" presStyleIdx="0" presStyleCnt="4"/>
      <dgm:spPr/>
    </dgm:pt>
    <dgm:pt modelId="{C188D3A0-5FE4-4F7F-95B5-33B2CD80CB14}" type="pres">
      <dgm:prSet presAssocID="{A4404C01-65C1-48DA-AD96-629016FF00E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terfall scene"/>
        </a:ext>
      </dgm:extLst>
    </dgm:pt>
    <dgm:pt modelId="{9B434166-CB89-40CC-951A-E8DC77E25649}" type="pres">
      <dgm:prSet presAssocID="{A4404C01-65C1-48DA-AD96-629016FF00ED}" presName="spaceRect" presStyleCnt="0"/>
      <dgm:spPr/>
    </dgm:pt>
    <dgm:pt modelId="{3C68219A-3321-4AA0-B0C9-261CD6364A35}" type="pres">
      <dgm:prSet presAssocID="{A4404C01-65C1-48DA-AD96-629016FF00ED}" presName="textRect" presStyleLbl="revTx" presStyleIdx="0" presStyleCnt="4">
        <dgm:presLayoutVars>
          <dgm:chMax val="1"/>
          <dgm:chPref val="1"/>
        </dgm:presLayoutVars>
      </dgm:prSet>
      <dgm:spPr/>
    </dgm:pt>
    <dgm:pt modelId="{B9E79EEA-3B3B-4A3F-AFD5-F53CEB23F332}" type="pres">
      <dgm:prSet presAssocID="{A099D58B-F1A3-4BA3-9191-971FB76AC705}" presName="sibTrans" presStyleLbl="sibTrans2D1" presStyleIdx="0" presStyleCnt="0"/>
      <dgm:spPr/>
    </dgm:pt>
    <dgm:pt modelId="{6BD64B49-028B-4C52-8F10-93FB5D9E2773}" type="pres">
      <dgm:prSet presAssocID="{53A1FE05-21E1-482A-B2BC-092CD8D39679}" presName="compNode" presStyleCnt="0"/>
      <dgm:spPr/>
    </dgm:pt>
    <dgm:pt modelId="{85EC0B42-B081-4F1E-AD74-2F9E1441FAC8}" type="pres">
      <dgm:prSet presAssocID="{53A1FE05-21E1-482A-B2BC-092CD8D39679}" presName="iconBgRect" presStyleLbl="bgShp" presStyleIdx="1" presStyleCnt="4"/>
      <dgm:spPr/>
    </dgm:pt>
    <dgm:pt modelId="{ACCDC411-B555-4524-BB6C-EC4911D3D775}" type="pres">
      <dgm:prSet presAssocID="{53A1FE05-21E1-482A-B2BC-092CD8D3967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D306D8FC-E045-473A-A470-0E17EBE7CE3B}" type="pres">
      <dgm:prSet presAssocID="{53A1FE05-21E1-482A-B2BC-092CD8D39679}" presName="spaceRect" presStyleCnt="0"/>
      <dgm:spPr/>
    </dgm:pt>
    <dgm:pt modelId="{3B9CA6A8-5385-4C2D-937B-44277A7976A0}" type="pres">
      <dgm:prSet presAssocID="{53A1FE05-21E1-482A-B2BC-092CD8D39679}" presName="textRect" presStyleLbl="revTx" presStyleIdx="1" presStyleCnt="4">
        <dgm:presLayoutVars>
          <dgm:chMax val="1"/>
          <dgm:chPref val="1"/>
        </dgm:presLayoutVars>
      </dgm:prSet>
      <dgm:spPr/>
    </dgm:pt>
    <dgm:pt modelId="{F9ED6068-FF1B-4434-92CB-64A341A750AF}" type="pres">
      <dgm:prSet presAssocID="{2E7859F4-966C-4964-A405-1B2230FBBBCB}" presName="sibTrans" presStyleLbl="sibTrans2D1" presStyleIdx="0" presStyleCnt="0"/>
      <dgm:spPr/>
    </dgm:pt>
    <dgm:pt modelId="{BEB555FD-1854-4CD5-9362-987D2B72F96D}" type="pres">
      <dgm:prSet presAssocID="{E22CA22B-7908-4B65-B4F9-2D2EFF93B22C}" presName="compNode" presStyleCnt="0"/>
      <dgm:spPr/>
    </dgm:pt>
    <dgm:pt modelId="{2DED32E9-7851-4376-A28E-7867C1998E79}" type="pres">
      <dgm:prSet presAssocID="{E22CA22B-7908-4B65-B4F9-2D2EFF93B22C}" presName="iconBgRect" presStyleLbl="bgShp" presStyleIdx="2" presStyleCnt="4"/>
      <dgm:spPr/>
    </dgm:pt>
    <dgm:pt modelId="{9CECE337-D198-45DC-9A1F-06C041C0CCE3}" type="pres">
      <dgm:prSet presAssocID="{E22CA22B-7908-4B65-B4F9-2D2EFF93B2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A252913A-4BA0-4CAA-B816-CC1E1F0F57BC}" type="pres">
      <dgm:prSet presAssocID="{E22CA22B-7908-4B65-B4F9-2D2EFF93B22C}" presName="spaceRect" presStyleCnt="0"/>
      <dgm:spPr/>
    </dgm:pt>
    <dgm:pt modelId="{D911A42C-B770-4A19-AF81-D5EC8F84942E}" type="pres">
      <dgm:prSet presAssocID="{E22CA22B-7908-4B65-B4F9-2D2EFF93B22C}" presName="textRect" presStyleLbl="revTx" presStyleIdx="2" presStyleCnt="4">
        <dgm:presLayoutVars>
          <dgm:chMax val="1"/>
          <dgm:chPref val="1"/>
        </dgm:presLayoutVars>
      </dgm:prSet>
      <dgm:spPr/>
    </dgm:pt>
    <dgm:pt modelId="{24613D2E-373B-4AC4-96E8-836E6901FA80}" type="pres">
      <dgm:prSet presAssocID="{78FBFCE7-356E-4D1D-B18E-4FA0A6A19BF0}" presName="sibTrans" presStyleLbl="sibTrans2D1" presStyleIdx="0" presStyleCnt="0"/>
      <dgm:spPr/>
    </dgm:pt>
    <dgm:pt modelId="{CB83D7C6-EA94-4BCD-A974-32AC6427C904}" type="pres">
      <dgm:prSet presAssocID="{F75EF8AC-AB95-4A1F-8627-446E0A06AB14}" presName="compNode" presStyleCnt="0"/>
      <dgm:spPr/>
    </dgm:pt>
    <dgm:pt modelId="{4DFAFFBF-982A-42A3-A913-3015C468A5DB}" type="pres">
      <dgm:prSet presAssocID="{F75EF8AC-AB95-4A1F-8627-446E0A06AB14}" presName="iconBgRect" presStyleLbl="bgShp" presStyleIdx="3" presStyleCnt="4"/>
      <dgm:spPr/>
    </dgm:pt>
    <dgm:pt modelId="{449E3B05-667E-4EF2-847B-84C3569CC619}" type="pres">
      <dgm:prSet presAssocID="{F75EF8AC-AB95-4A1F-8627-446E0A06AB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63D5644C-FA0B-4E97-993B-29C60E5407F2}" type="pres">
      <dgm:prSet presAssocID="{F75EF8AC-AB95-4A1F-8627-446E0A06AB14}" presName="spaceRect" presStyleCnt="0"/>
      <dgm:spPr/>
    </dgm:pt>
    <dgm:pt modelId="{3B7C80E8-9E93-402B-AD02-D94530AB076E}" type="pres">
      <dgm:prSet presAssocID="{F75EF8AC-AB95-4A1F-8627-446E0A06AB14}" presName="textRect" presStyleLbl="revTx" presStyleIdx="3" presStyleCnt="4">
        <dgm:presLayoutVars>
          <dgm:chMax val="1"/>
          <dgm:chPref val="1"/>
        </dgm:presLayoutVars>
      </dgm:prSet>
      <dgm:spPr/>
    </dgm:pt>
  </dgm:ptLst>
  <dgm:cxnLst>
    <dgm:cxn modelId="{BC478F01-D41D-4027-99A1-45BE00BAE088}" type="presOf" srcId="{0FF1083E-85EF-42C7-A026-D3592B258505}" destId="{14D8CEF3-987D-430E-BC1E-196BF6B39BE2}" srcOrd="0" destOrd="0" presId="urn:microsoft.com/office/officeart/2018/2/layout/IconCircleList"/>
    <dgm:cxn modelId="{336ED405-B8C8-4EE3-8EE7-29C73B921F32}" srcId="{0FF1083E-85EF-42C7-A026-D3592B258505}" destId="{53A1FE05-21E1-482A-B2BC-092CD8D39679}" srcOrd="1" destOrd="0" parTransId="{69C7D1B8-C24D-467C-811C-89DDD67D9AB7}" sibTransId="{2E7859F4-966C-4964-A405-1B2230FBBBCB}"/>
    <dgm:cxn modelId="{B35A9E2C-73AE-4CA2-9CAE-98F4A707BA02}" srcId="{0FF1083E-85EF-42C7-A026-D3592B258505}" destId="{A4404C01-65C1-48DA-AD96-629016FF00ED}" srcOrd="0" destOrd="0" parTransId="{3F1E7506-A4E8-4683-8C33-1F3AA8AA5109}" sibTransId="{A099D58B-F1A3-4BA3-9191-971FB76AC705}"/>
    <dgm:cxn modelId="{46C58F71-2F2E-4859-B949-F81643C40E4F}" srcId="{0FF1083E-85EF-42C7-A026-D3592B258505}" destId="{E22CA22B-7908-4B65-B4F9-2D2EFF93B22C}" srcOrd="2" destOrd="0" parTransId="{2E509DE2-0AE7-420E-BA02-16B9108D1B93}" sibTransId="{78FBFCE7-356E-4D1D-B18E-4FA0A6A19BF0}"/>
    <dgm:cxn modelId="{5C142559-039A-4018-BCA1-4DD7DD9C4A23}" type="presOf" srcId="{E22CA22B-7908-4B65-B4F9-2D2EFF93B22C}" destId="{D911A42C-B770-4A19-AF81-D5EC8F84942E}" srcOrd="0" destOrd="0" presId="urn:microsoft.com/office/officeart/2018/2/layout/IconCircleList"/>
    <dgm:cxn modelId="{8B24A479-BFCB-4CA1-BE5D-7A85C693A01F}" type="presOf" srcId="{78FBFCE7-356E-4D1D-B18E-4FA0A6A19BF0}" destId="{24613D2E-373B-4AC4-96E8-836E6901FA80}" srcOrd="0" destOrd="0" presId="urn:microsoft.com/office/officeart/2018/2/layout/IconCircleList"/>
    <dgm:cxn modelId="{8FD69E93-D96B-4847-961D-2944A799C4B7}" type="presOf" srcId="{A099D58B-F1A3-4BA3-9191-971FB76AC705}" destId="{B9E79EEA-3B3B-4A3F-AFD5-F53CEB23F332}" srcOrd="0" destOrd="0" presId="urn:microsoft.com/office/officeart/2018/2/layout/IconCircleList"/>
    <dgm:cxn modelId="{3DCCFF98-4F27-4EC4-8383-B18882260106}" type="presOf" srcId="{F75EF8AC-AB95-4A1F-8627-446E0A06AB14}" destId="{3B7C80E8-9E93-402B-AD02-D94530AB076E}" srcOrd="0" destOrd="0" presId="urn:microsoft.com/office/officeart/2018/2/layout/IconCircleList"/>
    <dgm:cxn modelId="{593FB1AA-96AD-4AFB-ABB6-03386E04B3C8}" srcId="{0FF1083E-85EF-42C7-A026-D3592B258505}" destId="{F75EF8AC-AB95-4A1F-8627-446E0A06AB14}" srcOrd="3" destOrd="0" parTransId="{4F977733-6BD3-45A7-BD39-596D672D1F7D}" sibTransId="{0DDA7B65-9E98-4215-8032-0FE9A1B1C586}"/>
    <dgm:cxn modelId="{59EE81DF-53E4-47E0-979A-7B81A3C32B4D}" type="presOf" srcId="{A4404C01-65C1-48DA-AD96-629016FF00ED}" destId="{3C68219A-3321-4AA0-B0C9-261CD6364A35}" srcOrd="0" destOrd="0" presId="urn:microsoft.com/office/officeart/2018/2/layout/IconCircleList"/>
    <dgm:cxn modelId="{8C2002E2-B634-4541-A925-291F67B66DAC}" type="presOf" srcId="{2E7859F4-966C-4964-A405-1B2230FBBBCB}" destId="{F9ED6068-FF1B-4434-92CB-64A341A750AF}" srcOrd="0" destOrd="0" presId="urn:microsoft.com/office/officeart/2018/2/layout/IconCircleList"/>
    <dgm:cxn modelId="{A6B690E9-32BD-4673-BC4F-A324F54BB165}" type="presOf" srcId="{53A1FE05-21E1-482A-B2BC-092CD8D39679}" destId="{3B9CA6A8-5385-4C2D-937B-44277A7976A0}" srcOrd="0" destOrd="0" presId="urn:microsoft.com/office/officeart/2018/2/layout/IconCircleList"/>
    <dgm:cxn modelId="{D508F798-0733-419A-9414-4D25758A1ECD}" type="presParOf" srcId="{14D8CEF3-987D-430E-BC1E-196BF6B39BE2}" destId="{FD16A47D-338F-4C84-AB11-7CD5C661E554}" srcOrd="0" destOrd="0" presId="urn:microsoft.com/office/officeart/2018/2/layout/IconCircleList"/>
    <dgm:cxn modelId="{9D8C8F3C-A225-4943-935B-A76799D22DC4}" type="presParOf" srcId="{FD16A47D-338F-4C84-AB11-7CD5C661E554}" destId="{68AC63E9-F3A4-4A08-A8A8-27949ECAFA0C}" srcOrd="0" destOrd="0" presId="urn:microsoft.com/office/officeart/2018/2/layout/IconCircleList"/>
    <dgm:cxn modelId="{88B5FCD6-AC80-4E48-B914-09CFFE62C3F5}" type="presParOf" srcId="{68AC63E9-F3A4-4A08-A8A8-27949ECAFA0C}" destId="{30E1517E-B77B-4DB2-80F7-E9966DD40445}" srcOrd="0" destOrd="0" presId="urn:microsoft.com/office/officeart/2018/2/layout/IconCircleList"/>
    <dgm:cxn modelId="{0513BF5C-8F0D-4AF2-9A38-F860850176E9}" type="presParOf" srcId="{68AC63E9-F3A4-4A08-A8A8-27949ECAFA0C}" destId="{C188D3A0-5FE4-4F7F-95B5-33B2CD80CB14}" srcOrd="1" destOrd="0" presId="urn:microsoft.com/office/officeart/2018/2/layout/IconCircleList"/>
    <dgm:cxn modelId="{409F90EC-F0CF-4ED6-9A2A-7A93B5B64AED}" type="presParOf" srcId="{68AC63E9-F3A4-4A08-A8A8-27949ECAFA0C}" destId="{9B434166-CB89-40CC-951A-E8DC77E25649}" srcOrd="2" destOrd="0" presId="urn:microsoft.com/office/officeart/2018/2/layout/IconCircleList"/>
    <dgm:cxn modelId="{85F854B1-18BE-49A7-99E3-E47E953C1783}" type="presParOf" srcId="{68AC63E9-F3A4-4A08-A8A8-27949ECAFA0C}" destId="{3C68219A-3321-4AA0-B0C9-261CD6364A35}" srcOrd="3" destOrd="0" presId="urn:microsoft.com/office/officeart/2018/2/layout/IconCircleList"/>
    <dgm:cxn modelId="{545AF81E-FEDF-4C35-AEEB-F1208FA7482E}" type="presParOf" srcId="{FD16A47D-338F-4C84-AB11-7CD5C661E554}" destId="{B9E79EEA-3B3B-4A3F-AFD5-F53CEB23F332}" srcOrd="1" destOrd="0" presId="urn:microsoft.com/office/officeart/2018/2/layout/IconCircleList"/>
    <dgm:cxn modelId="{5FAB7860-5B5B-48A0-BCC3-D459F19D7391}" type="presParOf" srcId="{FD16A47D-338F-4C84-AB11-7CD5C661E554}" destId="{6BD64B49-028B-4C52-8F10-93FB5D9E2773}" srcOrd="2" destOrd="0" presId="urn:microsoft.com/office/officeart/2018/2/layout/IconCircleList"/>
    <dgm:cxn modelId="{02A7DA8D-96E0-4B5C-A05A-F33B8704E61B}" type="presParOf" srcId="{6BD64B49-028B-4C52-8F10-93FB5D9E2773}" destId="{85EC0B42-B081-4F1E-AD74-2F9E1441FAC8}" srcOrd="0" destOrd="0" presId="urn:microsoft.com/office/officeart/2018/2/layout/IconCircleList"/>
    <dgm:cxn modelId="{D47DE385-1216-4550-AC9D-52DC51C9CD3C}" type="presParOf" srcId="{6BD64B49-028B-4C52-8F10-93FB5D9E2773}" destId="{ACCDC411-B555-4524-BB6C-EC4911D3D775}" srcOrd="1" destOrd="0" presId="urn:microsoft.com/office/officeart/2018/2/layout/IconCircleList"/>
    <dgm:cxn modelId="{46806E6F-D7E2-4119-B4FF-8B10613A6508}" type="presParOf" srcId="{6BD64B49-028B-4C52-8F10-93FB5D9E2773}" destId="{D306D8FC-E045-473A-A470-0E17EBE7CE3B}" srcOrd="2" destOrd="0" presId="urn:microsoft.com/office/officeart/2018/2/layout/IconCircleList"/>
    <dgm:cxn modelId="{88D4336A-0362-4A42-8D32-4F8499865FF4}" type="presParOf" srcId="{6BD64B49-028B-4C52-8F10-93FB5D9E2773}" destId="{3B9CA6A8-5385-4C2D-937B-44277A7976A0}" srcOrd="3" destOrd="0" presId="urn:microsoft.com/office/officeart/2018/2/layout/IconCircleList"/>
    <dgm:cxn modelId="{61E230AE-F10F-4883-BC35-79471CDB2A18}" type="presParOf" srcId="{FD16A47D-338F-4C84-AB11-7CD5C661E554}" destId="{F9ED6068-FF1B-4434-92CB-64A341A750AF}" srcOrd="3" destOrd="0" presId="urn:microsoft.com/office/officeart/2018/2/layout/IconCircleList"/>
    <dgm:cxn modelId="{9E6D7FA3-1C34-4247-BD87-87214200F72D}" type="presParOf" srcId="{FD16A47D-338F-4C84-AB11-7CD5C661E554}" destId="{BEB555FD-1854-4CD5-9362-987D2B72F96D}" srcOrd="4" destOrd="0" presId="urn:microsoft.com/office/officeart/2018/2/layout/IconCircleList"/>
    <dgm:cxn modelId="{CA880CE4-8704-418A-B70B-D40CEAF0C1E0}" type="presParOf" srcId="{BEB555FD-1854-4CD5-9362-987D2B72F96D}" destId="{2DED32E9-7851-4376-A28E-7867C1998E79}" srcOrd="0" destOrd="0" presId="urn:microsoft.com/office/officeart/2018/2/layout/IconCircleList"/>
    <dgm:cxn modelId="{ED9625E7-6C01-4783-9562-CEB7026C29E6}" type="presParOf" srcId="{BEB555FD-1854-4CD5-9362-987D2B72F96D}" destId="{9CECE337-D198-45DC-9A1F-06C041C0CCE3}" srcOrd="1" destOrd="0" presId="urn:microsoft.com/office/officeart/2018/2/layout/IconCircleList"/>
    <dgm:cxn modelId="{811BE922-467E-4DA8-B044-DC147149B7CB}" type="presParOf" srcId="{BEB555FD-1854-4CD5-9362-987D2B72F96D}" destId="{A252913A-4BA0-4CAA-B816-CC1E1F0F57BC}" srcOrd="2" destOrd="0" presId="urn:microsoft.com/office/officeart/2018/2/layout/IconCircleList"/>
    <dgm:cxn modelId="{2EE7CC2C-3498-4910-AECE-94E1B6A2E30F}" type="presParOf" srcId="{BEB555FD-1854-4CD5-9362-987D2B72F96D}" destId="{D911A42C-B770-4A19-AF81-D5EC8F84942E}" srcOrd="3" destOrd="0" presId="urn:microsoft.com/office/officeart/2018/2/layout/IconCircleList"/>
    <dgm:cxn modelId="{4A821B90-6D37-44A3-8290-B7A983422ADB}" type="presParOf" srcId="{FD16A47D-338F-4C84-AB11-7CD5C661E554}" destId="{24613D2E-373B-4AC4-96E8-836E6901FA80}" srcOrd="5" destOrd="0" presId="urn:microsoft.com/office/officeart/2018/2/layout/IconCircleList"/>
    <dgm:cxn modelId="{F3027D18-D1EA-44E2-BC52-D7D0CB3477A6}" type="presParOf" srcId="{FD16A47D-338F-4C84-AB11-7CD5C661E554}" destId="{CB83D7C6-EA94-4BCD-A974-32AC6427C904}" srcOrd="6" destOrd="0" presId="urn:microsoft.com/office/officeart/2018/2/layout/IconCircleList"/>
    <dgm:cxn modelId="{30BA39CF-2335-46A0-82BF-96DCFAEBCF5F}" type="presParOf" srcId="{CB83D7C6-EA94-4BCD-A974-32AC6427C904}" destId="{4DFAFFBF-982A-42A3-A913-3015C468A5DB}" srcOrd="0" destOrd="0" presId="urn:microsoft.com/office/officeart/2018/2/layout/IconCircleList"/>
    <dgm:cxn modelId="{7984AC58-4331-4B87-8C9A-DA222DE7A21B}" type="presParOf" srcId="{CB83D7C6-EA94-4BCD-A974-32AC6427C904}" destId="{449E3B05-667E-4EF2-847B-84C3569CC619}" srcOrd="1" destOrd="0" presId="urn:microsoft.com/office/officeart/2018/2/layout/IconCircleList"/>
    <dgm:cxn modelId="{AD622376-816B-4D1F-B53A-086D89A717ED}" type="presParOf" srcId="{CB83D7C6-EA94-4BCD-A974-32AC6427C904}" destId="{63D5644C-FA0B-4E97-993B-29C60E5407F2}" srcOrd="2" destOrd="0" presId="urn:microsoft.com/office/officeart/2018/2/layout/IconCircleList"/>
    <dgm:cxn modelId="{62E48A0F-E866-412C-AC6D-58979EAB0D4C}" type="presParOf" srcId="{CB83D7C6-EA94-4BCD-A974-32AC6427C904}" destId="{3B7C80E8-9E93-402B-AD02-D94530AB076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25099-93C5-4736-B99D-A98F661C20A5}">
      <dsp:nvSpPr>
        <dsp:cNvPr id="0" name=""/>
        <dsp:cNvSpPr/>
      </dsp:nvSpPr>
      <dsp:spPr>
        <a:xfrm>
          <a:off x="11270" y="-8067"/>
          <a:ext cx="6474569" cy="6474569"/>
        </a:xfrm>
        <a:prstGeom prst="circularArrow">
          <a:avLst>
            <a:gd name="adj1" fmla="val 5544"/>
            <a:gd name="adj2" fmla="val 330680"/>
            <a:gd name="adj3" fmla="val 15136105"/>
            <a:gd name="adj4" fmla="val 16601834"/>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EDB359-2E8C-44A9-877D-5F1AC8D7F78C}">
      <dsp:nvSpPr>
        <dsp:cNvPr id="0" name=""/>
        <dsp:cNvSpPr/>
      </dsp:nvSpPr>
      <dsp:spPr>
        <a:xfrm>
          <a:off x="2694968" y="134841"/>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Stage of SDLC</a:t>
          </a:r>
          <a:endParaRPr lang="en-US" sz="900" kern="1200"/>
        </a:p>
      </dsp:txBody>
      <dsp:txXfrm>
        <a:off x="2721992" y="161865"/>
        <a:ext cx="1053125" cy="499538"/>
      </dsp:txXfrm>
    </dsp:sp>
    <dsp:sp modelId="{E4738550-608F-4534-A01F-991D2C214C6D}">
      <dsp:nvSpPr>
        <dsp:cNvPr id="0" name=""/>
        <dsp:cNvSpPr/>
      </dsp:nvSpPr>
      <dsp:spPr>
        <a:xfrm>
          <a:off x="3892925" y="408267"/>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Analysis</a:t>
          </a:r>
          <a:endParaRPr lang="en-US" sz="900" kern="1200"/>
        </a:p>
      </dsp:txBody>
      <dsp:txXfrm>
        <a:off x="3919949" y="435291"/>
        <a:ext cx="1053125" cy="499538"/>
      </dsp:txXfrm>
    </dsp:sp>
    <dsp:sp modelId="{EE6782B1-2C4C-4C9B-843B-37A6A7F22C0E}">
      <dsp:nvSpPr>
        <dsp:cNvPr id="0" name=""/>
        <dsp:cNvSpPr/>
      </dsp:nvSpPr>
      <dsp:spPr>
        <a:xfrm>
          <a:off x="4853612" y="1174389"/>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Planning</a:t>
          </a:r>
          <a:endParaRPr lang="en-US" sz="900" kern="1200"/>
        </a:p>
      </dsp:txBody>
      <dsp:txXfrm>
        <a:off x="4880636" y="1201413"/>
        <a:ext cx="1053125" cy="499538"/>
      </dsp:txXfrm>
    </dsp:sp>
    <dsp:sp modelId="{C690890E-8C28-4347-8186-48DAD308BDC9}">
      <dsp:nvSpPr>
        <dsp:cNvPr id="0" name=""/>
        <dsp:cNvSpPr/>
      </dsp:nvSpPr>
      <dsp:spPr>
        <a:xfrm>
          <a:off x="5386754" y="2281469"/>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Implementation</a:t>
          </a:r>
          <a:endParaRPr lang="en-US" sz="900" kern="1200"/>
        </a:p>
      </dsp:txBody>
      <dsp:txXfrm>
        <a:off x="5413778" y="2308493"/>
        <a:ext cx="1053125" cy="499538"/>
      </dsp:txXfrm>
    </dsp:sp>
    <dsp:sp modelId="{E28C0A1D-6616-41A9-9F67-C2675521C8D7}">
      <dsp:nvSpPr>
        <dsp:cNvPr id="0" name=""/>
        <dsp:cNvSpPr/>
      </dsp:nvSpPr>
      <dsp:spPr>
        <a:xfrm>
          <a:off x="5386754" y="3510234"/>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Testing</a:t>
          </a:r>
          <a:endParaRPr lang="en-US" sz="900" kern="1200"/>
        </a:p>
      </dsp:txBody>
      <dsp:txXfrm>
        <a:off x="5413778" y="3537258"/>
        <a:ext cx="1053125" cy="499538"/>
      </dsp:txXfrm>
    </dsp:sp>
    <dsp:sp modelId="{4B0EE718-237D-4DA8-93DB-E3BC6B2631DC}">
      <dsp:nvSpPr>
        <dsp:cNvPr id="0" name=""/>
        <dsp:cNvSpPr/>
      </dsp:nvSpPr>
      <dsp:spPr>
        <a:xfrm>
          <a:off x="4853612" y="4617313"/>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SDLC Model</a:t>
          </a:r>
          <a:endParaRPr lang="en-US" sz="900" kern="1200"/>
        </a:p>
      </dsp:txBody>
      <dsp:txXfrm>
        <a:off x="4880636" y="4644337"/>
        <a:ext cx="1053125" cy="499538"/>
      </dsp:txXfrm>
    </dsp:sp>
    <dsp:sp modelId="{D0F91030-E11E-42F2-AE78-024395C784F3}">
      <dsp:nvSpPr>
        <dsp:cNvPr id="0" name=""/>
        <dsp:cNvSpPr/>
      </dsp:nvSpPr>
      <dsp:spPr>
        <a:xfrm>
          <a:off x="3892925" y="5383435"/>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Build &amp; Fix Model</a:t>
          </a:r>
          <a:endParaRPr lang="en-US" sz="900" kern="1200"/>
        </a:p>
      </dsp:txBody>
      <dsp:txXfrm>
        <a:off x="3919949" y="5410459"/>
        <a:ext cx="1053125" cy="499538"/>
      </dsp:txXfrm>
    </dsp:sp>
    <dsp:sp modelId="{06F71CEB-78F9-43C1-8902-7724A1655B5F}">
      <dsp:nvSpPr>
        <dsp:cNvPr id="0" name=""/>
        <dsp:cNvSpPr/>
      </dsp:nvSpPr>
      <dsp:spPr>
        <a:xfrm>
          <a:off x="2694968" y="5656861"/>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Water Fall Model</a:t>
          </a:r>
          <a:endParaRPr lang="en-US" sz="900" kern="1200"/>
        </a:p>
      </dsp:txBody>
      <dsp:txXfrm>
        <a:off x="2721992" y="5683885"/>
        <a:ext cx="1053125" cy="499538"/>
      </dsp:txXfrm>
    </dsp:sp>
    <dsp:sp modelId="{7D314DC0-7170-42B6-81AC-5F14DB3C89EF}">
      <dsp:nvSpPr>
        <dsp:cNvPr id="0" name=""/>
        <dsp:cNvSpPr/>
      </dsp:nvSpPr>
      <dsp:spPr>
        <a:xfrm>
          <a:off x="1497010" y="5383435"/>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Interactive Enhancement Model</a:t>
          </a:r>
          <a:endParaRPr lang="en-US" sz="900" kern="1200"/>
        </a:p>
      </dsp:txBody>
      <dsp:txXfrm>
        <a:off x="1524034" y="5410459"/>
        <a:ext cx="1053125" cy="499538"/>
      </dsp:txXfrm>
    </dsp:sp>
    <dsp:sp modelId="{4DC8AF41-B5DB-4A97-B31D-7C40A17860EE}">
      <dsp:nvSpPr>
        <dsp:cNvPr id="0" name=""/>
        <dsp:cNvSpPr/>
      </dsp:nvSpPr>
      <dsp:spPr>
        <a:xfrm>
          <a:off x="536323" y="4617313"/>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Prototyping Model</a:t>
          </a:r>
          <a:endParaRPr lang="en-US" sz="900" kern="1200"/>
        </a:p>
      </dsp:txBody>
      <dsp:txXfrm>
        <a:off x="563347" y="4644337"/>
        <a:ext cx="1053125" cy="499538"/>
      </dsp:txXfrm>
    </dsp:sp>
    <dsp:sp modelId="{7A1026B6-8C8B-4986-B7C1-C87F486D10C9}">
      <dsp:nvSpPr>
        <dsp:cNvPr id="0" name=""/>
        <dsp:cNvSpPr/>
      </dsp:nvSpPr>
      <dsp:spPr>
        <a:xfrm>
          <a:off x="3182" y="3510234"/>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Spiral Model</a:t>
          </a:r>
          <a:endParaRPr lang="en-US" sz="900" kern="1200"/>
        </a:p>
      </dsp:txBody>
      <dsp:txXfrm>
        <a:off x="30206" y="3537258"/>
        <a:ext cx="1053125" cy="499538"/>
      </dsp:txXfrm>
    </dsp:sp>
    <dsp:sp modelId="{02336C44-6C71-404B-A61B-A567536C0C62}">
      <dsp:nvSpPr>
        <dsp:cNvPr id="0" name=""/>
        <dsp:cNvSpPr/>
      </dsp:nvSpPr>
      <dsp:spPr>
        <a:xfrm>
          <a:off x="3182" y="2281469"/>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RAD Model</a:t>
          </a:r>
          <a:endParaRPr lang="en-US" sz="900" kern="1200"/>
        </a:p>
      </dsp:txBody>
      <dsp:txXfrm>
        <a:off x="30206" y="2308493"/>
        <a:ext cx="1053125" cy="499538"/>
      </dsp:txXfrm>
    </dsp:sp>
    <dsp:sp modelId="{BE6154A8-F76D-4DEC-8EBB-9F0489F366C7}">
      <dsp:nvSpPr>
        <dsp:cNvPr id="0" name=""/>
        <dsp:cNvSpPr/>
      </dsp:nvSpPr>
      <dsp:spPr>
        <a:xfrm>
          <a:off x="536323" y="1174389"/>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Disadvantage of RAD Model</a:t>
          </a:r>
          <a:endParaRPr lang="en-US" sz="900" kern="1200"/>
        </a:p>
      </dsp:txBody>
      <dsp:txXfrm>
        <a:off x="563347" y="1201413"/>
        <a:ext cx="1053125" cy="499538"/>
      </dsp:txXfrm>
    </dsp:sp>
    <dsp:sp modelId="{F9C33CE2-3E6F-4DDE-8750-A913FFC3BA2D}">
      <dsp:nvSpPr>
        <dsp:cNvPr id="0" name=""/>
        <dsp:cNvSpPr/>
      </dsp:nvSpPr>
      <dsp:spPr>
        <a:xfrm>
          <a:off x="1497010" y="408267"/>
          <a:ext cx="1107173" cy="5535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Thankyou</a:t>
          </a:r>
          <a:endParaRPr lang="en-US" sz="900" kern="1200"/>
        </a:p>
      </dsp:txBody>
      <dsp:txXfrm>
        <a:off x="1524034" y="435291"/>
        <a:ext cx="1053125" cy="499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1517E-B77B-4DB2-80F7-E9966DD40445}">
      <dsp:nvSpPr>
        <dsp:cNvPr id="0" name=""/>
        <dsp:cNvSpPr/>
      </dsp:nvSpPr>
      <dsp:spPr>
        <a:xfrm>
          <a:off x="291419" y="397829"/>
          <a:ext cx="1376732" cy="13767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88D3A0-5FE4-4F7F-95B5-33B2CD80CB14}">
      <dsp:nvSpPr>
        <dsp:cNvPr id="0" name=""/>
        <dsp:cNvSpPr/>
      </dsp:nvSpPr>
      <dsp:spPr>
        <a:xfrm>
          <a:off x="580533" y="686943"/>
          <a:ext cx="798505" cy="7985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68219A-3321-4AA0-B0C9-261CD6364A35}">
      <dsp:nvSpPr>
        <dsp:cNvPr id="0" name=""/>
        <dsp:cNvSpPr/>
      </dsp:nvSpPr>
      <dsp:spPr>
        <a:xfrm>
          <a:off x="1963167" y="397829"/>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This model has the same phases as the waterfall model, but with fewer restrictions. Generally the phases occur in the same order as in the waterfall model, but they may be conducted in several cycles. Useable product is released at the end of the each cycle, with each release providing additional functionality. </a:t>
          </a:r>
        </a:p>
      </dsp:txBody>
      <dsp:txXfrm>
        <a:off x="1963167" y="397829"/>
        <a:ext cx="3245156" cy="1376732"/>
      </dsp:txXfrm>
    </dsp:sp>
    <dsp:sp modelId="{85EC0B42-B081-4F1E-AD74-2F9E1441FAC8}">
      <dsp:nvSpPr>
        <dsp:cNvPr id="0" name=""/>
        <dsp:cNvSpPr/>
      </dsp:nvSpPr>
      <dsp:spPr>
        <a:xfrm>
          <a:off x="5773766" y="397829"/>
          <a:ext cx="1376732" cy="13767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CDC411-B555-4524-BB6C-EC4911D3D775}">
      <dsp:nvSpPr>
        <dsp:cNvPr id="0" name=""/>
        <dsp:cNvSpPr/>
      </dsp:nvSpPr>
      <dsp:spPr>
        <a:xfrm>
          <a:off x="6062880" y="686943"/>
          <a:ext cx="798505" cy="7985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CA6A8-5385-4C2D-937B-44277A7976A0}">
      <dsp:nvSpPr>
        <dsp:cNvPr id="0" name=""/>
        <dsp:cNvSpPr/>
      </dsp:nvSpPr>
      <dsp:spPr>
        <a:xfrm>
          <a:off x="7445513" y="397829"/>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Customers and developers specify as many requirements as possible and prepare a SRS document. </a:t>
          </a:r>
        </a:p>
      </dsp:txBody>
      <dsp:txXfrm>
        <a:off x="7445513" y="397829"/>
        <a:ext cx="3245156" cy="1376732"/>
      </dsp:txXfrm>
    </dsp:sp>
    <dsp:sp modelId="{2DED32E9-7851-4376-A28E-7867C1998E79}">
      <dsp:nvSpPr>
        <dsp:cNvPr id="0" name=""/>
        <dsp:cNvSpPr/>
      </dsp:nvSpPr>
      <dsp:spPr>
        <a:xfrm>
          <a:off x="291419" y="2501492"/>
          <a:ext cx="1376732" cy="13767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CE337-D198-45DC-9A1F-06C041C0CCE3}">
      <dsp:nvSpPr>
        <dsp:cNvPr id="0" name=""/>
        <dsp:cNvSpPr/>
      </dsp:nvSpPr>
      <dsp:spPr>
        <a:xfrm>
          <a:off x="580533" y="2790606"/>
          <a:ext cx="798505" cy="7985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11A42C-B770-4A19-AF81-D5EC8F84942E}">
      <dsp:nvSpPr>
        <dsp:cNvPr id="0" name=""/>
        <dsp:cNvSpPr/>
      </dsp:nvSpPr>
      <dsp:spPr>
        <a:xfrm>
          <a:off x="1963167" y="2501492"/>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Developers and customers then prioritize these requirements </a:t>
          </a:r>
        </a:p>
      </dsp:txBody>
      <dsp:txXfrm>
        <a:off x="1963167" y="2501492"/>
        <a:ext cx="3245156" cy="1376732"/>
      </dsp:txXfrm>
    </dsp:sp>
    <dsp:sp modelId="{4DFAFFBF-982A-42A3-A913-3015C468A5DB}">
      <dsp:nvSpPr>
        <dsp:cNvPr id="0" name=""/>
        <dsp:cNvSpPr/>
      </dsp:nvSpPr>
      <dsp:spPr>
        <a:xfrm>
          <a:off x="5773766" y="2501492"/>
          <a:ext cx="1376732" cy="13767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9E3B05-667E-4EF2-847B-84C3569CC619}">
      <dsp:nvSpPr>
        <dsp:cNvPr id="0" name=""/>
        <dsp:cNvSpPr/>
      </dsp:nvSpPr>
      <dsp:spPr>
        <a:xfrm>
          <a:off x="6062880" y="2790606"/>
          <a:ext cx="798505" cy="7985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7C80E8-9E93-402B-AD02-D94530AB076E}">
      <dsp:nvSpPr>
        <dsp:cNvPr id="0" name=""/>
        <dsp:cNvSpPr/>
      </dsp:nvSpPr>
      <dsp:spPr>
        <a:xfrm>
          <a:off x="7445513" y="2501492"/>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Developers implement the specified requirements in one or more cycles of design, implementation and test based on the defined priorities.</a:t>
          </a:r>
        </a:p>
      </dsp:txBody>
      <dsp:txXfrm>
        <a:off x="7445513" y="2501492"/>
        <a:ext cx="3245156" cy="137673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7/11/2022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497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7/11/2022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72504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7/11/2022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30330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7/11/2022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6974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7/11/2022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17707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7/11/2022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11150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7/11/2022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9360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7/11/2022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2379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7/11/2022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63220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7/11/2022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3450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7/11/2022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0704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7/11/2022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13346830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ianswer4u.com/2011/11/waterfall-model.html"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tudents4bestevidence.net/blog/2015/07/24/nominal-ordinal-numerical-variables/"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snm.kku.ac.th/learning/course/module/73-project-implementatio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echnofaq.org/posts/2017/12/heres-everything-you-need-to-know-about-software-testing/"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ianshen.com/article/5879998512/"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4D7F2C42-5ECE-18C8-A1E2-E87BAB7BEBFD}"/>
              </a:ext>
            </a:extLst>
          </p:cNvPr>
          <p:cNvPicPr>
            <a:picLocks noChangeAspect="1"/>
          </p:cNvPicPr>
          <p:nvPr/>
        </p:nvPicPr>
        <p:blipFill rotWithShape="1">
          <a:blip r:embed="rId2">
            <a:alphaModFix amt="70000"/>
          </a:blip>
          <a:srcRect t="7693" r="-1" b="8032"/>
          <a:stretch/>
        </p:blipFill>
        <p:spPr>
          <a:xfrm>
            <a:off x="20" y="10"/>
            <a:ext cx="12188932" cy="6856614"/>
          </a:xfrm>
          <a:prstGeom prst="rect">
            <a:avLst/>
          </a:prstGeom>
        </p:spPr>
      </p:pic>
      <p:sp>
        <p:nvSpPr>
          <p:cNvPr id="2" name="Title 1"/>
          <p:cNvSpPr>
            <a:spLocks noGrp="1"/>
          </p:cNvSpPr>
          <p:nvPr>
            <p:ph type="ctrTitle"/>
          </p:nvPr>
        </p:nvSpPr>
        <p:spPr>
          <a:xfrm>
            <a:off x="4238" y="2096380"/>
            <a:ext cx="12116636" cy="2355101"/>
          </a:xfrm>
        </p:spPr>
        <p:txBody>
          <a:bodyPr anchor="b">
            <a:noAutofit/>
          </a:bodyPr>
          <a:lstStyle/>
          <a:p>
            <a:r>
              <a:rPr lang="en-US" sz="7500" dirty="0">
                <a:solidFill>
                  <a:srgbClr val="FFFFFF"/>
                </a:solidFill>
                <a:cs typeface="Calibri Light"/>
              </a:rPr>
              <a:t>Software Development Methodologies</a:t>
            </a:r>
            <a:endParaRPr lang="en-US" sz="7500" dirty="0">
              <a:solidFill>
                <a:srgbClr val="FFFFFF"/>
              </a:solidFill>
              <a:cs typeface="Posterama"/>
            </a:endParaRPr>
          </a:p>
        </p:txBody>
      </p:sp>
      <p:sp>
        <p:nvSpPr>
          <p:cNvPr id="3" name="Subtitle 2"/>
          <p:cNvSpPr>
            <a:spLocks noGrp="1"/>
          </p:cNvSpPr>
          <p:nvPr>
            <p:ph type="subTitle" idx="1"/>
          </p:nvPr>
        </p:nvSpPr>
        <p:spPr>
          <a:xfrm>
            <a:off x="6825878" y="4989931"/>
            <a:ext cx="5324346" cy="2085371"/>
          </a:xfrm>
        </p:spPr>
        <p:txBody>
          <a:bodyPr anchor="t">
            <a:normAutofit/>
          </a:bodyPr>
          <a:lstStyle/>
          <a:p>
            <a:r>
              <a:rPr lang="en-US" sz="3000" b="1">
                <a:solidFill>
                  <a:srgbClr val="FFFFFF"/>
                </a:solidFill>
              </a:rPr>
              <a:t>SHALOMSHAN</a:t>
            </a:r>
          </a:p>
          <a:p>
            <a:r>
              <a:rPr lang="en-US" sz="3000" b="1">
                <a:solidFill>
                  <a:srgbClr val="FFFFFF"/>
                </a:solidFill>
              </a:rPr>
              <a:t>CSD BATCH:-08</a:t>
            </a:r>
          </a:p>
          <a:p>
            <a:r>
              <a:rPr lang="en-US" sz="3000" b="1">
                <a:solidFill>
                  <a:srgbClr val="FFFFFF"/>
                </a:solidFill>
              </a:rPr>
              <a:t>SCHOOL OF COMPUTTING</a:t>
            </a:r>
          </a:p>
        </p:txBody>
      </p:sp>
      <p:grpSp>
        <p:nvGrpSpPr>
          <p:cNvPr id="36"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7" name="Freeform: Shape 3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45" name="Group 4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46" name="Straight Connector 4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49"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0"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2" name="Freeform: Shape 51">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1" name="Freeform: Shape 50">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2" name="Rectangle 7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4" name="Top left">
            <a:extLst>
              <a:ext uri="{FF2B5EF4-FFF2-40B4-BE49-F238E27FC236}">
                <a16:creationId xmlns:a16="http://schemas.microsoft.com/office/drawing/2014/main" id="{F91F4035-959D-40EA-9ED3-54D7D9F4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5" name="Freeform: Shape 74">
              <a:extLst>
                <a:ext uri="{FF2B5EF4-FFF2-40B4-BE49-F238E27FC236}">
                  <a16:creationId xmlns:a16="http://schemas.microsoft.com/office/drawing/2014/main" id="{C045E2AF-1845-4545-A9FF-7D3216584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6" name="Freeform: Shape 75">
              <a:extLst>
                <a:ext uri="{FF2B5EF4-FFF2-40B4-BE49-F238E27FC236}">
                  <a16:creationId xmlns:a16="http://schemas.microsoft.com/office/drawing/2014/main" id="{5BE7A2A2-15E6-4A15-B530-5E032A5FF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63B03F4F-8EDD-464C-81E1-C164C24659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28F01ECD-47F6-44CD-B4AB-0FBD815247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A10932A3-4E58-4C01-9A56-C81D17B10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B85BB675-7BE0-4CA1-9AD5-ED4D025B2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1BF42C07-1CBF-40FB-9E81-0F5B3214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4D2ED55B-6CCB-4D83-829D-7A094A260A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E550B55-9F18-42A9-6817-B53B4C34BE80}"/>
              </a:ext>
            </a:extLst>
          </p:cNvPr>
          <p:cNvSpPr>
            <a:spLocks noGrp="1"/>
          </p:cNvSpPr>
          <p:nvPr>
            <p:ph type="title"/>
          </p:nvPr>
        </p:nvSpPr>
        <p:spPr>
          <a:xfrm>
            <a:off x="1198182" y="559813"/>
            <a:ext cx="10246090" cy="1471193"/>
          </a:xfrm>
        </p:spPr>
        <p:txBody>
          <a:bodyPr vert="horz" lIns="91440" tIns="45720" rIns="91440" bIns="45720" rtlCol="0" anchor="ctr">
            <a:normAutofit/>
          </a:bodyPr>
          <a:lstStyle/>
          <a:p>
            <a:r>
              <a:rPr lang="en-US" sz="5000" kern="1200" dirty="0">
                <a:latin typeface="+mj-lt"/>
                <a:ea typeface="+mj-ea"/>
                <a:cs typeface="+mj-cs"/>
              </a:rPr>
              <a:t>Water Fall Model</a:t>
            </a:r>
            <a:endParaRPr lang="en-US" sz="5000" kern="1200" dirty="0">
              <a:latin typeface="+mj-lt"/>
              <a:cs typeface="Posterama"/>
            </a:endParaRPr>
          </a:p>
        </p:txBody>
      </p:sp>
      <p:pic>
        <p:nvPicPr>
          <p:cNvPr id="4" name="Picture 4" descr="Diagram&#10;&#10;Description automatically generated">
            <a:extLst>
              <a:ext uri="{FF2B5EF4-FFF2-40B4-BE49-F238E27FC236}">
                <a16:creationId xmlns:a16="http://schemas.microsoft.com/office/drawing/2014/main" id="{C1A75CE1-40D3-1804-0E21-FCFF3969F4D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198182" y="2638113"/>
            <a:ext cx="4967270" cy="3141798"/>
          </a:xfrm>
          <a:prstGeom prst="rect">
            <a:avLst/>
          </a:prstGeom>
        </p:spPr>
      </p:pic>
      <p:grpSp>
        <p:nvGrpSpPr>
          <p:cNvPr id="84" name="Bottom Right">
            <a:extLst>
              <a:ext uri="{FF2B5EF4-FFF2-40B4-BE49-F238E27FC236}">
                <a16:creationId xmlns:a16="http://schemas.microsoft.com/office/drawing/2014/main" id="{F8C79A14-3318-47D6-94E0-D72F5E6F5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5" name="Freeform: Shape 84">
              <a:extLst>
                <a:ext uri="{FF2B5EF4-FFF2-40B4-BE49-F238E27FC236}">
                  <a16:creationId xmlns:a16="http://schemas.microsoft.com/office/drawing/2014/main" id="{6011FF69-E5EB-4D05-9167-FE7DA4CF1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6" name="Graphic 157">
              <a:extLst>
                <a:ext uri="{FF2B5EF4-FFF2-40B4-BE49-F238E27FC236}">
                  <a16:creationId xmlns:a16="http://schemas.microsoft.com/office/drawing/2014/main" id="{9905169A-D272-4155-9E47-5703960833E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8" name="Freeform: Shape 87">
                <a:extLst>
                  <a:ext uri="{FF2B5EF4-FFF2-40B4-BE49-F238E27FC236}">
                    <a16:creationId xmlns:a16="http://schemas.microsoft.com/office/drawing/2014/main" id="{A1116A2A-960D-43CF-8696-9D4FD7BD6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31F80BC2-A486-4B4F-917D-CE7920E06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898188E1-7424-46DB-AEAE-8392162B7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64B6B101-6F39-41E0-99FA-32DDD9AFD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55DA8B34-60DC-484F-A43B-470626EB6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F51478F3-89B4-4150-9B1C-EDC4B61E2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DC5B79A9-93A6-4C42-87F3-DC4DBA152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7" name="Freeform: Shape 86">
              <a:extLst>
                <a:ext uri="{FF2B5EF4-FFF2-40B4-BE49-F238E27FC236}">
                  <a16:creationId xmlns:a16="http://schemas.microsoft.com/office/drawing/2014/main" id="{34B5EEC1-94B8-4DD2-B1B7-F7FF10989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Box 2">
            <a:extLst>
              <a:ext uri="{FF2B5EF4-FFF2-40B4-BE49-F238E27FC236}">
                <a16:creationId xmlns:a16="http://schemas.microsoft.com/office/drawing/2014/main" id="{32D68268-CFD4-5348-BE98-CD2CC3CD9B16}"/>
              </a:ext>
            </a:extLst>
          </p:cNvPr>
          <p:cNvSpPr txBox="1"/>
          <p:nvPr/>
        </p:nvSpPr>
        <p:spPr>
          <a:xfrm>
            <a:off x="6175078" y="2304938"/>
            <a:ext cx="6016815" cy="380815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indent="-228600" algn="just">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Water Fall Model The waterfall model is the oldest and most widely used model in the field of software development. This model is named “waterfall model” because its diagrammatic representation resembles a cascade of waterfalls. This model is easy to understand and reinforces the notion of “define before design” and design before code. The model expects complete &amp; accurate requirements early in the process, which is unrealistic</a:t>
            </a:r>
            <a:endParaRPr lang="en-US"/>
          </a:p>
        </p:txBody>
      </p:sp>
    </p:spTree>
    <p:extLst>
      <p:ext uri="{BB962C8B-B14F-4D97-AF65-F5344CB8AC3E}">
        <p14:creationId xmlns:p14="http://schemas.microsoft.com/office/powerpoint/2010/main" val="51451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FC2F08E-65B9-1445-B279-2C82739F2C00}"/>
              </a:ext>
            </a:extLst>
          </p:cNvPr>
          <p:cNvSpPr>
            <a:spLocks noGrp="1"/>
          </p:cNvSpPr>
          <p:nvPr>
            <p:ph type="title"/>
          </p:nvPr>
        </p:nvSpPr>
        <p:spPr>
          <a:xfrm>
            <a:off x="1198181" y="168425"/>
            <a:ext cx="9988166" cy="1499401"/>
          </a:xfrm>
        </p:spPr>
        <p:txBody>
          <a:bodyPr>
            <a:normAutofit/>
          </a:bodyPr>
          <a:lstStyle/>
          <a:p>
            <a:pPr algn="ctr"/>
            <a:r>
              <a:rPr lang="en-US" sz="5000" dirty="0">
                <a:cs typeface="Posterama"/>
              </a:rPr>
              <a:t>Iterative Enhancement Model</a:t>
            </a:r>
            <a:endParaRPr lang="en-US" sz="5000">
              <a:cs typeface="Posterama"/>
            </a:endParaRPr>
          </a:p>
        </p:txBody>
      </p:sp>
      <p:grpSp>
        <p:nvGrpSpPr>
          <p:cNvPr id="23"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58EABAE3-74CE-1B7A-1F31-6EA647358E6C}"/>
              </a:ext>
            </a:extLst>
          </p:cNvPr>
          <p:cNvGraphicFramePr>
            <a:graphicFrameLocks noGrp="1"/>
          </p:cNvGraphicFramePr>
          <p:nvPr>
            <p:ph idx="1"/>
            <p:extLst>
              <p:ext uri="{D42A27DB-BD31-4B8C-83A1-F6EECF244321}">
                <p14:modId xmlns:p14="http://schemas.microsoft.com/office/powerpoint/2010/main" val="3659066394"/>
              </p:ext>
            </p:extLst>
          </p:nvPr>
        </p:nvGraphicFramePr>
        <p:xfrm>
          <a:off x="600306" y="1847031"/>
          <a:ext cx="10982090" cy="427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8761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Rectangle 7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C1716759-F2E4-2FA5-1127-E3ED6E62A3DD}"/>
              </a:ext>
            </a:extLst>
          </p:cNvPr>
          <p:cNvSpPr>
            <a:spLocks noGrp="1"/>
          </p:cNvSpPr>
          <p:nvPr>
            <p:ph type="title"/>
          </p:nvPr>
        </p:nvSpPr>
        <p:spPr>
          <a:xfrm>
            <a:off x="5402837" y="559813"/>
            <a:ext cx="6065433" cy="1664573"/>
          </a:xfrm>
        </p:spPr>
        <p:txBody>
          <a:bodyPr vert="horz" lIns="91440" tIns="45720" rIns="91440" bIns="45720" rtlCol="0" anchor="ctr">
            <a:normAutofit/>
          </a:bodyPr>
          <a:lstStyle/>
          <a:p>
            <a:r>
              <a:rPr lang="en-US" sz="5000" kern="1200" dirty="0">
                <a:latin typeface="+mj-lt"/>
                <a:ea typeface="+mj-ea"/>
                <a:cs typeface="+mj-cs"/>
              </a:rPr>
              <a:t>Prototyping Model</a:t>
            </a:r>
            <a:endParaRPr lang="en-US" sz="5000" kern="1200" dirty="0">
              <a:latin typeface="+mj-lt"/>
              <a:cs typeface="Posterama"/>
            </a:endParaRPr>
          </a:p>
        </p:txBody>
      </p:sp>
      <p:pic>
        <p:nvPicPr>
          <p:cNvPr id="7" name="Graphic 6" descr="Database">
            <a:extLst>
              <a:ext uri="{FF2B5EF4-FFF2-40B4-BE49-F238E27FC236}">
                <a16:creationId xmlns:a16="http://schemas.microsoft.com/office/drawing/2014/main" id="{2D50C897-A783-353E-14B4-120A77649F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906" y="1017640"/>
            <a:ext cx="4817466" cy="4817466"/>
          </a:xfrm>
          <a:prstGeom prst="rect">
            <a:avLst/>
          </a:prstGeom>
        </p:spPr>
      </p:pic>
      <p:grpSp>
        <p:nvGrpSpPr>
          <p:cNvPr id="73" name="Top left">
            <a:extLst>
              <a:ext uri="{FF2B5EF4-FFF2-40B4-BE49-F238E27FC236}">
                <a16:creationId xmlns:a16="http://schemas.microsoft.com/office/drawing/2014/main" id="{C4F70370-17DE-499D-8256-4F9A352BA9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4" name="Freeform: Shape 73">
              <a:extLst>
                <a:ext uri="{FF2B5EF4-FFF2-40B4-BE49-F238E27FC236}">
                  <a16:creationId xmlns:a16="http://schemas.microsoft.com/office/drawing/2014/main" id="{267F3889-D5A7-4B0B-A5C8-910CE49F9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 name="Freeform: Shape 74">
              <a:extLst>
                <a:ext uri="{FF2B5EF4-FFF2-40B4-BE49-F238E27FC236}">
                  <a16:creationId xmlns:a16="http://schemas.microsoft.com/office/drawing/2014/main" id="{80968393-494B-4758-914C-AC92C7411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13B9ECD2-208D-4E4C-85C7-86FAEFBCF6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5CEC0DB1-FD35-4E6A-A339-227F3A2D6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FE530033-EC4D-4252-B937-8ABB2D681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2136133D-A7F2-42FA-B919-60AC41C77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54D267CA-94E7-4FD5-942D-5C3DE29C9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30D7B39F-6C07-4FE8-A354-9F9A12609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83" name="Bottom Right">
            <a:extLst>
              <a:ext uri="{FF2B5EF4-FFF2-40B4-BE49-F238E27FC236}">
                <a16:creationId xmlns:a16="http://schemas.microsoft.com/office/drawing/2014/main" id="{C493BE25-7BED-4AAF-B05A-9EB10C80E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4" name="Freeform: Shape 83">
              <a:extLst>
                <a:ext uri="{FF2B5EF4-FFF2-40B4-BE49-F238E27FC236}">
                  <a16:creationId xmlns:a16="http://schemas.microsoft.com/office/drawing/2014/main" id="{2C74F867-72FD-4FAA-9932-767684A75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5" name="Graphic 157">
              <a:extLst>
                <a:ext uri="{FF2B5EF4-FFF2-40B4-BE49-F238E27FC236}">
                  <a16:creationId xmlns:a16="http://schemas.microsoft.com/office/drawing/2014/main" id="{186A5D6B-01F1-41A2-8AE2-E20E30B048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7" name="Freeform: Shape 86">
                <a:extLst>
                  <a:ext uri="{FF2B5EF4-FFF2-40B4-BE49-F238E27FC236}">
                    <a16:creationId xmlns:a16="http://schemas.microsoft.com/office/drawing/2014/main" id="{6FB5D595-CCC3-47E7-B8F1-88394EF1F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E36CCDE7-57DC-4910-B815-A1C0C0D8D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005B41E5-C3EB-4C22-B6DE-8928C8314E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CC24D105-2918-455F-B496-92D82E1BD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9FA8C24E-CE9B-4872-9D15-D4B4A24D5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60726FA3-32BA-48EA-8DCB-23BBFC718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BEB3500D-7293-48F7-8F7E-D60FF252C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6" name="Freeform: Shape 85">
              <a:extLst>
                <a:ext uri="{FF2B5EF4-FFF2-40B4-BE49-F238E27FC236}">
                  <a16:creationId xmlns:a16="http://schemas.microsoft.com/office/drawing/2014/main" id="{C1D84803-4454-41CE-AFB6-447705465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11BB8B63-5E5F-8E9A-AC13-ACEFC5287BDC}"/>
              </a:ext>
            </a:extLst>
          </p:cNvPr>
          <p:cNvSpPr txBox="1"/>
          <p:nvPr/>
        </p:nvSpPr>
        <p:spPr>
          <a:xfrm>
            <a:off x="5401248" y="2384474"/>
            <a:ext cx="5604997" cy="37286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The prototype may be a usable program but is not suitable as the final software product. </a:t>
            </a:r>
          </a:p>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The development of a prototype might involve extra cost.</a:t>
            </a:r>
          </a:p>
        </p:txBody>
      </p:sp>
    </p:spTree>
    <p:extLst>
      <p:ext uri="{BB962C8B-B14F-4D97-AF65-F5344CB8AC3E}">
        <p14:creationId xmlns:p14="http://schemas.microsoft.com/office/powerpoint/2010/main" val="78939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7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 name="Rectangle 7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6" name="Freeform: Shape 75">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7" name="Freeform: Shape 76">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1A2E6AFD-6C11-31A1-D927-8FD737C3B8FC}"/>
              </a:ext>
            </a:extLst>
          </p:cNvPr>
          <p:cNvSpPr>
            <a:spLocks noGrp="1"/>
          </p:cNvSpPr>
          <p:nvPr>
            <p:ph type="title"/>
          </p:nvPr>
        </p:nvSpPr>
        <p:spPr>
          <a:xfrm>
            <a:off x="1198182" y="559813"/>
            <a:ext cx="4987809" cy="1664573"/>
          </a:xfrm>
        </p:spPr>
        <p:txBody>
          <a:bodyPr>
            <a:normAutofit/>
          </a:bodyPr>
          <a:lstStyle/>
          <a:p>
            <a:r>
              <a:rPr lang="en-US" sz="5000" dirty="0">
                <a:cs typeface="Posterama"/>
              </a:rPr>
              <a:t>Spiral Model</a:t>
            </a:r>
          </a:p>
        </p:txBody>
      </p:sp>
      <p:sp>
        <p:nvSpPr>
          <p:cNvPr id="8" name="Content Placeholder 7">
            <a:extLst>
              <a:ext uri="{FF2B5EF4-FFF2-40B4-BE49-F238E27FC236}">
                <a16:creationId xmlns:a16="http://schemas.microsoft.com/office/drawing/2014/main" id="{F4F6D399-3B86-27FC-0C14-CB899D3B1B7B}"/>
              </a:ext>
            </a:extLst>
          </p:cNvPr>
          <p:cNvSpPr>
            <a:spLocks noGrp="1"/>
          </p:cNvSpPr>
          <p:nvPr>
            <p:ph idx="1"/>
          </p:nvPr>
        </p:nvSpPr>
        <p:spPr>
          <a:xfrm>
            <a:off x="-7565" y="2053795"/>
            <a:ext cx="6511488" cy="4059292"/>
          </a:xfrm>
        </p:spPr>
        <p:txBody>
          <a:bodyPr vert="horz" lIns="91440" tIns="45720" rIns="91440" bIns="45720" rtlCol="0" anchor="t">
            <a:noAutofit/>
          </a:bodyPr>
          <a:lstStyle/>
          <a:p>
            <a:pPr algn="just">
              <a:lnSpc>
                <a:spcPct val="100000"/>
              </a:lnSpc>
            </a:pPr>
            <a:r>
              <a:rPr lang="en-US" sz="2000" dirty="0">
                <a:ea typeface="+mn-lt"/>
                <a:cs typeface="+mn-lt"/>
              </a:rPr>
              <a:t>The radial dimension of the model represents the cumulative costs. Each path around the spiral is indicative of increased costs. The angular dimension represents the progress made in completing each cycle. Each loop of the spiral from X-axis clockwise through 360o represents one phase. One phase is split roughly into four sectors of major activities.</a:t>
            </a:r>
            <a:endParaRPr lang="en-US"/>
          </a:p>
          <a:p>
            <a:pPr algn="just">
              <a:lnSpc>
                <a:spcPct val="100000"/>
              </a:lnSpc>
            </a:pPr>
            <a:r>
              <a:rPr lang="en-US" sz="2000" b="1" dirty="0">
                <a:ea typeface="+mn-lt"/>
                <a:cs typeface="+mn-lt"/>
              </a:rPr>
              <a:t>Planning: </a:t>
            </a:r>
            <a:r>
              <a:rPr lang="en-US" sz="2000" dirty="0">
                <a:ea typeface="+mn-lt"/>
                <a:cs typeface="+mn-lt"/>
              </a:rPr>
              <a:t>Determination of objectives, alternatives &amp; constraints </a:t>
            </a:r>
          </a:p>
          <a:p>
            <a:pPr algn="just">
              <a:lnSpc>
                <a:spcPct val="100000"/>
              </a:lnSpc>
            </a:pPr>
            <a:r>
              <a:rPr lang="en-US" sz="2000" b="1" dirty="0">
                <a:ea typeface="+mn-lt"/>
                <a:cs typeface="+mn-lt"/>
              </a:rPr>
              <a:t>Risk Analysis: </a:t>
            </a:r>
            <a:r>
              <a:rPr lang="en-US" sz="2000" dirty="0">
                <a:ea typeface="+mn-lt"/>
                <a:cs typeface="+mn-lt"/>
              </a:rPr>
              <a:t>Analyze alternatives and attempts to identify and resolve the risks involved.</a:t>
            </a:r>
          </a:p>
          <a:p>
            <a:pPr algn="just">
              <a:lnSpc>
                <a:spcPct val="100000"/>
              </a:lnSpc>
            </a:pPr>
            <a:r>
              <a:rPr lang="en-US" sz="2000" b="1" dirty="0">
                <a:ea typeface="+mn-lt"/>
                <a:cs typeface="+mn-lt"/>
              </a:rPr>
              <a:t>Development:</a:t>
            </a:r>
            <a:r>
              <a:rPr lang="en-US" sz="2000" dirty="0">
                <a:ea typeface="+mn-lt"/>
                <a:cs typeface="+mn-lt"/>
              </a:rPr>
              <a:t> Product development and testing product. </a:t>
            </a:r>
          </a:p>
          <a:p>
            <a:pPr algn="just">
              <a:lnSpc>
                <a:spcPct val="100000"/>
              </a:lnSpc>
            </a:pPr>
            <a:r>
              <a:rPr lang="en-US" sz="2000" b="1" dirty="0">
                <a:ea typeface="+mn-lt"/>
                <a:cs typeface="+mn-lt"/>
              </a:rPr>
              <a:t>Assessment:</a:t>
            </a:r>
            <a:r>
              <a:rPr lang="en-US" sz="2000" dirty="0">
                <a:ea typeface="+mn-lt"/>
                <a:cs typeface="+mn-lt"/>
              </a:rPr>
              <a:t> Customer evaluation</a:t>
            </a:r>
            <a:endParaRPr lang="en-US" sz="2000" dirty="0"/>
          </a:p>
        </p:txBody>
      </p:sp>
      <p:pic>
        <p:nvPicPr>
          <p:cNvPr id="4" name="Picture 4" descr="Diagram, venn diagram&#10;&#10;Description automatically generated">
            <a:extLst>
              <a:ext uri="{FF2B5EF4-FFF2-40B4-BE49-F238E27FC236}">
                <a16:creationId xmlns:a16="http://schemas.microsoft.com/office/drawing/2014/main" id="{7147F1E1-614B-0C0D-8C06-032FBC9A0D61}"/>
              </a:ext>
            </a:extLst>
          </p:cNvPr>
          <p:cNvPicPr>
            <a:picLocks noChangeAspect="1"/>
          </p:cNvPicPr>
          <p:nvPr/>
        </p:nvPicPr>
        <p:blipFill rotWithShape="1">
          <a:blip r:embed="rId2"/>
          <a:srcRect l="23584" r="12915" b="-1"/>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05"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6" name="Freeform: Shape 85">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7"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9" name="Freeform: Shape 88">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8" name="Freeform: Shape 87">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25397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0E12-4CF5-A3EA-8C54-A8E51A99F7BE}"/>
              </a:ext>
            </a:extLst>
          </p:cNvPr>
          <p:cNvSpPr>
            <a:spLocks noGrp="1"/>
          </p:cNvSpPr>
          <p:nvPr>
            <p:ph type="title"/>
          </p:nvPr>
        </p:nvSpPr>
        <p:spPr>
          <a:xfrm>
            <a:off x="4313" y="5691"/>
            <a:ext cx="10515600" cy="1325563"/>
          </a:xfrm>
        </p:spPr>
        <p:txBody>
          <a:bodyPr>
            <a:normAutofit/>
          </a:bodyPr>
          <a:lstStyle/>
          <a:p>
            <a:r>
              <a:rPr lang="en-US" sz="5000" dirty="0">
                <a:cs typeface="Posterama"/>
              </a:rPr>
              <a:t>RAD Model</a:t>
            </a:r>
          </a:p>
        </p:txBody>
      </p:sp>
      <p:pic>
        <p:nvPicPr>
          <p:cNvPr id="4" name="Picture 4" descr="Diagram&#10;&#10;Description automatically generated">
            <a:extLst>
              <a:ext uri="{FF2B5EF4-FFF2-40B4-BE49-F238E27FC236}">
                <a16:creationId xmlns:a16="http://schemas.microsoft.com/office/drawing/2014/main" id="{E7D8E743-708C-1671-2B37-3A92F48AD1F6}"/>
              </a:ext>
            </a:extLst>
          </p:cNvPr>
          <p:cNvPicPr>
            <a:picLocks noGrp="1" noChangeAspect="1"/>
          </p:cNvPicPr>
          <p:nvPr>
            <p:ph idx="1"/>
          </p:nvPr>
        </p:nvPicPr>
        <p:blipFill>
          <a:blip r:embed="rId2"/>
          <a:stretch>
            <a:fillRect/>
          </a:stretch>
        </p:blipFill>
        <p:spPr>
          <a:xfrm>
            <a:off x="4313" y="4225221"/>
            <a:ext cx="12183373" cy="2628900"/>
          </a:xfrm>
        </p:spPr>
      </p:pic>
      <p:sp>
        <p:nvSpPr>
          <p:cNvPr id="5" name="TextBox 4">
            <a:extLst>
              <a:ext uri="{FF2B5EF4-FFF2-40B4-BE49-F238E27FC236}">
                <a16:creationId xmlns:a16="http://schemas.microsoft.com/office/drawing/2014/main" id="{395F03F5-0DC1-C71B-DE3C-7B8018844AC6}"/>
              </a:ext>
            </a:extLst>
          </p:cNvPr>
          <p:cNvSpPr txBox="1"/>
          <p:nvPr/>
        </p:nvSpPr>
        <p:spPr>
          <a:xfrm>
            <a:off x="224286" y="1417608"/>
            <a:ext cx="4971690" cy="27853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500" dirty="0"/>
              <a:t>Developed by IBM in 1980</a:t>
            </a:r>
          </a:p>
          <a:p>
            <a:pPr marL="342900" indent="-342900">
              <a:buFont typeface="Arial"/>
              <a:buChar char="•"/>
            </a:pPr>
            <a:r>
              <a:rPr lang="en-US" sz="2500" dirty="0"/>
              <a:t>User participation is essential</a:t>
            </a:r>
          </a:p>
          <a:p>
            <a:pPr marL="342900" indent="-342900">
              <a:buFont typeface="Arial"/>
              <a:buChar char="•"/>
            </a:pPr>
            <a:r>
              <a:rPr lang="en-US" sz="2500" dirty="0"/>
              <a:t>Build a rapid prototype</a:t>
            </a:r>
          </a:p>
          <a:p>
            <a:pPr marL="342900" indent="-342900">
              <a:buFont typeface="Arial"/>
              <a:buChar char="•"/>
            </a:pPr>
            <a:r>
              <a:rPr lang="en-US" sz="2500" dirty="0"/>
              <a:t>Show it to user</a:t>
            </a:r>
          </a:p>
          <a:p>
            <a:pPr marL="342900" indent="-342900">
              <a:buFont typeface="Arial"/>
              <a:buChar char="•"/>
            </a:pPr>
            <a:r>
              <a:rPr lang="en-US" sz="2500" dirty="0"/>
              <a:t>Prototype is refined</a:t>
            </a:r>
          </a:p>
          <a:p>
            <a:endParaRPr lang="en-US" sz="2500" dirty="0"/>
          </a:p>
          <a:p>
            <a:pPr marL="342900" indent="-342900">
              <a:buFont typeface="Arial"/>
              <a:buChar char="•"/>
            </a:pPr>
            <a:endParaRPr lang="en-US" sz="2500" dirty="0"/>
          </a:p>
        </p:txBody>
      </p:sp>
    </p:spTree>
    <p:extLst>
      <p:ext uri="{BB962C8B-B14F-4D97-AF65-F5344CB8AC3E}">
        <p14:creationId xmlns:p14="http://schemas.microsoft.com/office/powerpoint/2010/main" val="2036962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Rectangle 7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307D7D8-5517-05B3-277A-274ED5F43D45}"/>
              </a:ext>
            </a:extLst>
          </p:cNvPr>
          <p:cNvSpPr>
            <a:spLocks noGrp="1"/>
          </p:cNvSpPr>
          <p:nvPr>
            <p:ph type="title"/>
          </p:nvPr>
        </p:nvSpPr>
        <p:spPr>
          <a:xfrm>
            <a:off x="4640838" y="559813"/>
            <a:ext cx="7546300" cy="1664573"/>
          </a:xfrm>
        </p:spPr>
        <p:txBody>
          <a:bodyPr vert="horz" lIns="91440" tIns="45720" rIns="91440" bIns="45720" rtlCol="0" anchor="ctr">
            <a:normAutofit/>
          </a:bodyPr>
          <a:lstStyle/>
          <a:p>
            <a:pPr algn="ctr"/>
            <a:r>
              <a:rPr lang="en-US" sz="5000" kern="1200" dirty="0">
                <a:latin typeface="+mj-lt"/>
                <a:ea typeface="+mj-ea"/>
                <a:cs typeface="+mj-cs"/>
              </a:rPr>
              <a:t>Disadvantage of RAD Model</a:t>
            </a:r>
            <a:endParaRPr lang="en-US" sz="5000" kern="1200" dirty="0">
              <a:latin typeface="+mj-lt"/>
              <a:cs typeface="Posterama"/>
            </a:endParaRPr>
          </a:p>
        </p:txBody>
      </p:sp>
      <p:pic>
        <p:nvPicPr>
          <p:cNvPr id="7" name="Graphic 6" descr="Thumbs Up Sign">
            <a:extLst>
              <a:ext uri="{FF2B5EF4-FFF2-40B4-BE49-F238E27FC236}">
                <a16:creationId xmlns:a16="http://schemas.microsoft.com/office/drawing/2014/main" id="{110A60FC-446A-BF16-700A-90C5BB4CF2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201906" y="1017640"/>
            <a:ext cx="4817466" cy="4817466"/>
          </a:xfrm>
          <a:prstGeom prst="rect">
            <a:avLst/>
          </a:prstGeom>
        </p:spPr>
      </p:pic>
      <p:grpSp>
        <p:nvGrpSpPr>
          <p:cNvPr id="73" name="Top left">
            <a:extLst>
              <a:ext uri="{FF2B5EF4-FFF2-40B4-BE49-F238E27FC236}">
                <a16:creationId xmlns:a16="http://schemas.microsoft.com/office/drawing/2014/main" id="{C4F70370-17DE-499D-8256-4F9A352BA9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4" name="Freeform: Shape 73">
              <a:extLst>
                <a:ext uri="{FF2B5EF4-FFF2-40B4-BE49-F238E27FC236}">
                  <a16:creationId xmlns:a16="http://schemas.microsoft.com/office/drawing/2014/main" id="{267F3889-D5A7-4B0B-A5C8-910CE49F9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 name="Freeform: Shape 74">
              <a:extLst>
                <a:ext uri="{FF2B5EF4-FFF2-40B4-BE49-F238E27FC236}">
                  <a16:creationId xmlns:a16="http://schemas.microsoft.com/office/drawing/2014/main" id="{80968393-494B-4758-914C-AC92C7411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13B9ECD2-208D-4E4C-85C7-86FAEFBCF6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5CEC0DB1-FD35-4E6A-A339-227F3A2D6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FE530033-EC4D-4252-B937-8ABB2D681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2136133D-A7F2-42FA-B919-60AC41C77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54D267CA-94E7-4FD5-942D-5C3DE29C9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30D7B39F-6C07-4FE8-A354-9F9A12609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83" name="Bottom Right">
            <a:extLst>
              <a:ext uri="{FF2B5EF4-FFF2-40B4-BE49-F238E27FC236}">
                <a16:creationId xmlns:a16="http://schemas.microsoft.com/office/drawing/2014/main" id="{C493BE25-7BED-4AAF-B05A-9EB10C80E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4" name="Freeform: Shape 83">
              <a:extLst>
                <a:ext uri="{FF2B5EF4-FFF2-40B4-BE49-F238E27FC236}">
                  <a16:creationId xmlns:a16="http://schemas.microsoft.com/office/drawing/2014/main" id="{2C74F867-72FD-4FAA-9932-767684A75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5" name="Graphic 157">
              <a:extLst>
                <a:ext uri="{FF2B5EF4-FFF2-40B4-BE49-F238E27FC236}">
                  <a16:creationId xmlns:a16="http://schemas.microsoft.com/office/drawing/2014/main" id="{186A5D6B-01F1-41A2-8AE2-E20E30B048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7" name="Freeform: Shape 86">
                <a:extLst>
                  <a:ext uri="{FF2B5EF4-FFF2-40B4-BE49-F238E27FC236}">
                    <a16:creationId xmlns:a16="http://schemas.microsoft.com/office/drawing/2014/main" id="{6FB5D595-CCC3-47E7-B8F1-88394EF1F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E36CCDE7-57DC-4910-B815-A1C0C0D8D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005B41E5-C3EB-4C22-B6DE-8928C8314E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CC24D105-2918-455F-B496-92D82E1BD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9FA8C24E-CE9B-4872-9D15-D4B4A24D5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60726FA3-32BA-48EA-8DCB-23BBFC718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BEB3500D-7293-48F7-8F7E-D60FF252C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6" name="Freeform: Shape 85">
              <a:extLst>
                <a:ext uri="{FF2B5EF4-FFF2-40B4-BE49-F238E27FC236}">
                  <a16:creationId xmlns:a16="http://schemas.microsoft.com/office/drawing/2014/main" id="{C1D84803-4454-41CE-AFB6-447705465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4DBEF4EC-3CEE-4605-85E4-25A89518E8CC}"/>
              </a:ext>
            </a:extLst>
          </p:cNvPr>
          <p:cNvSpPr txBox="1"/>
          <p:nvPr/>
        </p:nvSpPr>
        <p:spPr>
          <a:xfrm>
            <a:off x="4639249" y="2384474"/>
            <a:ext cx="7488429" cy="372861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342900" indent="-228600" algn="just">
              <a:lnSpc>
                <a:spcPct val="110000"/>
              </a:lnSpc>
              <a:spcAft>
                <a:spcPts val="600"/>
              </a:spcAft>
              <a:buClr>
                <a:schemeClr val="accent5"/>
              </a:buClr>
              <a:buFont typeface="Avenir Next LT Pro" panose="020B0504020202020204" pitchFamily="34" charset="0"/>
              <a:buChar char="+"/>
            </a:pPr>
            <a:r>
              <a:rPr lang="en-US" sz="2500" dirty="0">
                <a:solidFill>
                  <a:schemeClr val="tx2"/>
                </a:solidFill>
              </a:rPr>
              <a:t>Not an appropriate model in the absence of user participation.</a:t>
            </a:r>
            <a:endParaRPr lang="en-US"/>
          </a:p>
          <a:p>
            <a:pPr marL="342900" indent="-228600" algn="just">
              <a:lnSpc>
                <a:spcPct val="110000"/>
              </a:lnSpc>
              <a:spcAft>
                <a:spcPts val="600"/>
              </a:spcAft>
              <a:buClr>
                <a:schemeClr val="accent5"/>
              </a:buClr>
              <a:buFont typeface="Avenir Next LT Pro" panose="020B0504020202020204" pitchFamily="34" charset="0"/>
              <a:buChar char="+"/>
            </a:pPr>
            <a:r>
              <a:rPr lang="en-US" sz="2500" dirty="0">
                <a:solidFill>
                  <a:schemeClr val="tx2"/>
                </a:solidFill>
              </a:rPr>
              <a:t>Highly specialized &amp; skilled developers are required &amp; such developers are not easily available.</a:t>
            </a:r>
          </a:p>
        </p:txBody>
      </p:sp>
    </p:spTree>
    <p:extLst>
      <p:ext uri="{BB962C8B-B14F-4D97-AF65-F5344CB8AC3E}">
        <p14:creationId xmlns:p14="http://schemas.microsoft.com/office/powerpoint/2010/main" val="355052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Bottom Right">
            <a:extLst>
              <a:ext uri="{FF2B5EF4-FFF2-40B4-BE49-F238E27FC236}">
                <a16:creationId xmlns:a16="http://schemas.microsoft.com/office/drawing/2014/main" id="{33609D13-CB83-4F4B-BB01-27F01BE4E9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1" name="Freeform: Shape 40">
              <a:extLst>
                <a:ext uri="{FF2B5EF4-FFF2-40B4-BE49-F238E27FC236}">
                  <a16:creationId xmlns:a16="http://schemas.microsoft.com/office/drawing/2014/main" id="{92BD156E-E42F-4CFB-89AD-312AEC753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Graphic 157">
              <a:extLst>
                <a:ext uri="{FF2B5EF4-FFF2-40B4-BE49-F238E27FC236}">
                  <a16:creationId xmlns:a16="http://schemas.microsoft.com/office/drawing/2014/main" id="{C8B96A24-322B-419A-847B-E8C600AA5B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427E1425-F9A6-4F2D-8335-CBA7062B9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57DF7F24-8721-4CD5-AE3B-C72BCE288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0C58FE3-4394-46E8-9039-2D69C594B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2D8E899-B726-49F6-9C9F-59A314701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242131D2-A82F-4603-9B6A-EA00FEB82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4CCDA1D5-C84B-470D-A2E1-5E51E8A85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BF2B54C-D2E2-4A3E-8DA8-E56D7375C9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72505F4D-B4C3-4EB9-9252-F7229CBD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FDB1B37-2CF1-23B8-6BB4-E8B261505C50}"/>
              </a:ext>
            </a:extLst>
          </p:cNvPr>
          <p:cNvSpPr>
            <a:spLocks noGrp="1"/>
          </p:cNvSpPr>
          <p:nvPr>
            <p:ph type="title"/>
          </p:nvPr>
        </p:nvSpPr>
        <p:spPr>
          <a:xfrm>
            <a:off x="5392003" y="2786493"/>
            <a:ext cx="6559883" cy="998816"/>
          </a:xfrm>
        </p:spPr>
        <p:txBody>
          <a:bodyPr vert="horz" lIns="91440" tIns="45720" rIns="91440" bIns="45720" rtlCol="0" anchor="b">
            <a:noAutofit/>
          </a:bodyPr>
          <a:lstStyle/>
          <a:p>
            <a:r>
              <a:rPr lang="en-US" sz="9600" kern="1200" dirty="0">
                <a:latin typeface="+mj-lt"/>
                <a:ea typeface="+mj-ea"/>
                <a:cs typeface="+mj-cs"/>
              </a:rPr>
              <a:t>Thank </a:t>
            </a:r>
            <a:r>
              <a:rPr lang="en-US" sz="9600" dirty="0"/>
              <a:t>You</a:t>
            </a:r>
            <a:endParaRPr lang="en-US" sz="9600" kern="1200">
              <a:latin typeface="+mj-lt"/>
              <a:cs typeface="Posterama"/>
            </a:endParaRPr>
          </a:p>
        </p:txBody>
      </p:sp>
      <p:pic>
        <p:nvPicPr>
          <p:cNvPr id="7" name="Graphic 6" descr="Handshake">
            <a:extLst>
              <a:ext uri="{FF2B5EF4-FFF2-40B4-BE49-F238E27FC236}">
                <a16:creationId xmlns:a16="http://schemas.microsoft.com/office/drawing/2014/main" id="{E507D7F0-8EC2-F7A5-3C1F-EA73C83DBD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 y="1001191"/>
            <a:ext cx="4781280" cy="4781280"/>
          </a:xfrm>
          <a:prstGeom prst="rect">
            <a:avLst/>
          </a:prstGeom>
        </p:spPr>
      </p:pic>
      <p:grpSp>
        <p:nvGrpSpPr>
          <p:cNvPr id="52" name="Top left">
            <a:extLst>
              <a:ext uri="{FF2B5EF4-FFF2-40B4-BE49-F238E27FC236}">
                <a16:creationId xmlns:a16="http://schemas.microsoft.com/office/drawing/2014/main" id="{FF47B612-7B2E-4A09-9B53-40BDE4350E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3" name="Freeform: Shape 52">
              <a:extLst>
                <a:ext uri="{FF2B5EF4-FFF2-40B4-BE49-F238E27FC236}">
                  <a16:creationId xmlns:a16="http://schemas.microsoft.com/office/drawing/2014/main" id="{599A3C89-9112-4DA1-8BB8-8DE0F7A70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4" name="Freeform: Shape 53">
              <a:extLst>
                <a:ext uri="{FF2B5EF4-FFF2-40B4-BE49-F238E27FC236}">
                  <a16:creationId xmlns:a16="http://schemas.microsoft.com/office/drawing/2014/main" id="{60847D53-C868-4FD8-A29C-4C44BCBA9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E11266F6-080B-489F-9B02-B5C4DE4EB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7A0BBAD6-8B87-4B31-89B8-E2C854FF3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BD79712E-3AD5-4656-A6A0-54C4087A0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31635E33-4458-4D3F-A1C4-264AC5221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3432BB39-F871-43E7-A232-C65BFFA9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AAE45D09-4993-4718-82A0-BA2217EB2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62" name="Cross">
            <a:extLst>
              <a:ext uri="{FF2B5EF4-FFF2-40B4-BE49-F238E27FC236}">
                <a16:creationId xmlns:a16="http://schemas.microsoft.com/office/drawing/2014/main" id="{3BC5998F-E162-4A33-9E87-01942908A7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63" name="Straight Connector 62">
              <a:extLst>
                <a:ext uri="{FF2B5EF4-FFF2-40B4-BE49-F238E27FC236}">
                  <a16:creationId xmlns:a16="http://schemas.microsoft.com/office/drawing/2014/main" id="{8259320D-EB3E-4C80-8E86-8A18306B24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F07AF5EE-95F6-4B57-B8DD-5051D2EB9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343932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8" name="Rectangle 6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0"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1" name="Freeform: Shape 70">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2" name="Freeform: Shape 71">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F1C301B2-AEFD-DFE8-4579-CF71A5E056A0}"/>
              </a:ext>
            </a:extLst>
          </p:cNvPr>
          <p:cNvSpPr>
            <a:spLocks noGrp="1"/>
          </p:cNvSpPr>
          <p:nvPr>
            <p:ph type="title"/>
          </p:nvPr>
        </p:nvSpPr>
        <p:spPr>
          <a:xfrm>
            <a:off x="5065692" y="-904"/>
            <a:ext cx="2457394" cy="888196"/>
          </a:xfrm>
        </p:spPr>
        <p:txBody>
          <a:bodyPr vert="horz" lIns="91440" tIns="45720" rIns="91440" bIns="45720" rtlCol="0">
            <a:normAutofit/>
          </a:bodyPr>
          <a:lstStyle/>
          <a:p>
            <a:r>
              <a:rPr lang="en-US" sz="5000" dirty="0"/>
              <a:t>Agenda</a:t>
            </a:r>
            <a:endParaRPr lang="en-US" sz="5000" kern="1200" dirty="0">
              <a:latin typeface="+mj-lt"/>
              <a:cs typeface="Posterama"/>
            </a:endParaRPr>
          </a:p>
        </p:txBody>
      </p:sp>
      <p:graphicFrame>
        <p:nvGraphicFramePr>
          <p:cNvPr id="92" name="Content Placeholder 62">
            <a:extLst>
              <a:ext uri="{FF2B5EF4-FFF2-40B4-BE49-F238E27FC236}">
                <a16:creationId xmlns:a16="http://schemas.microsoft.com/office/drawing/2014/main" id="{1D5FC2A9-D8AA-624B-C210-1E19646B4E7C}"/>
              </a:ext>
            </a:extLst>
          </p:cNvPr>
          <p:cNvGraphicFramePr>
            <a:graphicFrameLocks noGrp="1"/>
          </p:cNvGraphicFramePr>
          <p:nvPr>
            <p:ph idx="1"/>
            <p:extLst>
              <p:ext uri="{D42A27DB-BD31-4B8C-83A1-F6EECF244321}">
                <p14:modId xmlns:p14="http://schemas.microsoft.com/office/powerpoint/2010/main" val="129388521"/>
              </p:ext>
            </p:extLst>
          </p:nvPr>
        </p:nvGraphicFramePr>
        <p:xfrm>
          <a:off x="6812" y="443532"/>
          <a:ext cx="6497110" cy="6345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Free Images : desk, notebook, work, spiral, time, meeting ...">
            <a:extLst>
              <a:ext uri="{FF2B5EF4-FFF2-40B4-BE49-F238E27FC236}">
                <a16:creationId xmlns:a16="http://schemas.microsoft.com/office/drawing/2014/main" id="{F9FC0EA6-4848-E58F-04F5-B59A463CFC74}"/>
              </a:ext>
            </a:extLst>
          </p:cNvPr>
          <p:cNvPicPr>
            <a:picLocks noChangeAspect="1"/>
          </p:cNvPicPr>
          <p:nvPr/>
        </p:nvPicPr>
        <p:blipFill rotWithShape="1">
          <a:blip r:embed="rId7"/>
          <a:srcRect l="32726" r="523"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80"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1" name="Freeform: Shape 80">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2"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4" name="Freeform: Shape 83">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3" name="Freeform: Shape 82">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1113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1" name="Freeform: Shape 20">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84FA32ED-F433-48A4-BEC8-911A4F7D259B}"/>
              </a:ext>
            </a:extLst>
          </p:cNvPr>
          <p:cNvSpPr>
            <a:spLocks noGrp="1"/>
          </p:cNvSpPr>
          <p:nvPr>
            <p:ph type="title"/>
          </p:nvPr>
        </p:nvSpPr>
        <p:spPr>
          <a:xfrm>
            <a:off x="1198182" y="559813"/>
            <a:ext cx="4987809" cy="1664573"/>
          </a:xfrm>
        </p:spPr>
        <p:txBody>
          <a:bodyPr>
            <a:normAutofit/>
          </a:bodyPr>
          <a:lstStyle/>
          <a:p>
            <a:r>
              <a:rPr lang="en-US" sz="5000" dirty="0">
                <a:cs typeface="Posterama"/>
              </a:rPr>
              <a:t>Stage of SDLC</a:t>
            </a:r>
            <a:endParaRPr lang="en-US" sz="5000">
              <a:cs typeface="Posterama"/>
            </a:endParaRPr>
          </a:p>
        </p:txBody>
      </p:sp>
      <p:sp>
        <p:nvSpPr>
          <p:cNvPr id="13" name="Content Placeholder 12">
            <a:extLst>
              <a:ext uri="{FF2B5EF4-FFF2-40B4-BE49-F238E27FC236}">
                <a16:creationId xmlns:a16="http://schemas.microsoft.com/office/drawing/2014/main" id="{0E451B7E-C9FE-214F-00C5-B81963ABB529}"/>
              </a:ext>
            </a:extLst>
          </p:cNvPr>
          <p:cNvSpPr>
            <a:spLocks noGrp="1"/>
          </p:cNvSpPr>
          <p:nvPr>
            <p:ph idx="1"/>
          </p:nvPr>
        </p:nvSpPr>
        <p:spPr>
          <a:xfrm>
            <a:off x="1185756" y="2384474"/>
            <a:ext cx="4987488" cy="3728613"/>
          </a:xfrm>
        </p:spPr>
        <p:txBody>
          <a:bodyPr vert="horz" lIns="91440" tIns="45720" rIns="91440" bIns="45720" rtlCol="0" anchor="t">
            <a:normAutofit/>
          </a:bodyPr>
          <a:lstStyle/>
          <a:p>
            <a:r>
              <a:rPr lang="en-US" sz="2000" dirty="0"/>
              <a:t>Analysis</a:t>
            </a:r>
          </a:p>
          <a:p>
            <a:r>
              <a:rPr lang="en-US" sz="2000" dirty="0"/>
              <a:t>Planning</a:t>
            </a:r>
          </a:p>
          <a:p>
            <a:r>
              <a:rPr lang="en-US" sz="2000" dirty="0"/>
              <a:t>Implementation</a:t>
            </a:r>
          </a:p>
          <a:p>
            <a:r>
              <a:rPr lang="en-US" sz="2000" dirty="0"/>
              <a:t>Testing</a:t>
            </a:r>
          </a:p>
          <a:p>
            <a:endParaRPr lang="en-US" sz="2000" dirty="0"/>
          </a:p>
        </p:txBody>
      </p:sp>
      <p:pic>
        <p:nvPicPr>
          <p:cNvPr id="9" name="Picture 9" descr="Diagram&#10;&#10;Description automatically generated">
            <a:extLst>
              <a:ext uri="{FF2B5EF4-FFF2-40B4-BE49-F238E27FC236}">
                <a16:creationId xmlns:a16="http://schemas.microsoft.com/office/drawing/2014/main" id="{B0014E09-1354-B7FB-E386-35748D51D64C}"/>
              </a:ext>
            </a:extLst>
          </p:cNvPr>
          <p:cNvPicPr>
            <a:picLocks noChangeAspect="1"/>
          </p:cNvPicPr>
          <p:nvPr/>
        </p:nvPicPr>
        <p:blipFill rotWithShape="1">
          <a:blip r:embed="rId2"/>
          <a:srcRect l="3451" r="3747"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30"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1" name="Freeform: Shape 30">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2"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4" name="Freeform: Shape 33">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3" name="Freeform: Shape 32">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24669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7" name="Rectangle 6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9"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0" name="Freeform: Shape 69">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Freeform: Shape 70">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7C94970B-E8BB-7D1F-C924-3ED20B493D14}"/>
              </a:ext>
            </a:extLst>
          </p:cNvPr>
          <p:cNvSpPr>
            <a:spLocks noGrp="1"/>
          </p:cNvSpPr>
          <p:nvPr>
            <p:ph type="title"/>
          </p:nvPr>
        </p:nvSpPr>
        <p:spPr>
          <a:xfrm>
            <a:off x="1198182" y="559813"/>
            <a:ext cx="4987809" cy="1664573"/>
          </a:xfrm>
        </p:spPr>
        <p:txBody>
          <a:bodyPr vert="horz" lIns="91440" tIns="45720" rIns="91440" bIns="45720" rtlCol="0" anchor="ctr">
            <a:normAutofit/>
          </a:bodyPr>
          <a:lstStyle/>
          <a:p>
            <a:r>
              <a:rPr lang="en-US" sz="5000" dirty="0"/>
              <a:t>Analysis</a:t>
            </a:r>
            <a:endParaRPr lang="en-US" sz="5000" kern="1200" dirty="0">
              <a:solidFill>
                <a:schemeClr val="tx2"/>
              </a:solidFill>
              <a:latin typeface="+mj-lt"/>
              <a:cs typeface="Posterama"/>
            </a:endParaRPr>
          </a:p>
        </p:txBody>
      </p:sp>
      <p:sp>
        <p:nvSpPr>
          <p:cNvPr id="3" name="TextBox 2">
            <a:extLst>
              <a:ext uri="{FF2B5EF4-FFF2-40B4-BE49-F238E27FC236}">
                <a16:creationId xmlns:a16="http://schemas.microsoft.com/office/drawing/2014/main" id="{7ABFFEED-9EF1-65FF-E949-05BBAD4ABA3B}"/>
              </a:ext>
            </a:extLst>
          </p:cNvPr>
          <p:cNvSpPr txBox="1"/>
          <p:nvPr/>
        </p:nvSpPr>
        <p:spPr>
          <a:xfrm>
            <a:off x="6813" y="2384474"/>
            <a:ext cx="6497110" cy="37286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The first and the most important phase in the SDLC. </a:t>
            </a:r>
          </a:p>
          <a:p>
            <a:pPr marL="342900"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Determine where the problem is. </a:t>
            </a:r>
          </a:p>
          <a:p>
            <a:pPr marL="342900"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Breaking down the system requirements. </a:t>
            </a:r>
          </a:p>
          <a:p>
            <a:pPr marL="342900"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Must be done carefully. </a:t>
            </a:r>
          </a:p>
          <a:p>
            <a:pPr marL="342900"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Any error in this phase will cost a lot !!</a:t>
            </a:r>
          </a:p>
        </p:txBody>
      </p:sp>
      <p:pic>
        <p:nvPicPr>
          <p:cNvPr id="4" name="Picture 4">
            <a:extLst>
              <a:ext uri="{FF2B5EF4-FFF2-40B4-BE49-F238E27FC236}">
                <a16:creationId xmlns:a16="http://schemas.microsoft.com/office/drawing/2014/main" id="{1FA400A5-2F40-FE5E-9E01-0B5F3675AFD1}"/>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27326" r="12174" b="-1"/>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79"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0" name="Freeform: Shape 79">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1"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3" name="Freeform: Shape 82">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2" name="Freeform: Shape 81">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92290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6" name="Rectangle 6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8"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69" name="Freeform: Shape 68">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Freeform: Shape 69">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F95C2A65-5E89-A66D-5ABD-6FF79EDB6670}"/>
              </a:ext>
            </a:extLst>
          </p:cNvPr>
          <p:cNvSpPr>
            <a:spLocks noGrp="1"/>
          </p:cNvSpPr>
          <p:nvPr>
            <p:ph type="title"/>
          </p:nvPr>
        </p:nvSpPr>
        <p:spPr>
          <a:xfrm>
            <a:off x="1198182" y="559813"/>
            <a:ext cx="4987809" cy="1664573"/>
          </a:xfrm>
        </p:spPr>
        <p:txBody>
          <a:bodyPr vert="horz" lIns="91440" tIns="45720" rIns="91440" bIns="45720" rtlCol="0" anchor="ctr">
            <a:normAutofit/>
          </a:bodyPr>
          <a:lstStyle/>
          <a:p>
            <a:r>
              <a:rPr lang="en-US" sz="5000" kern="1200" dirty="0">
                <a:latin typeface="+mj-lt"/>
                <a:ea typeface="+mj-ea"/>
                <a:cs typeface="+mj-cs"/>
              </a:rPr>
              <a:t>Planning </a:t>
            </a:r>
            <a:endParaRPr lang="en-US" sz="5000" kern="1200" dirty="0">
              <a:latin typeface="+mj-lt"/>
              <a:cs typeface="Posterama"/>
            </a:endParaRPr>
          </a:p>
        </p:txBody>
      </p:sp>
      <p:sp>
        <p:nvSpPr>
          <p:cNvPr id="3" name="TextBox 2">
            <a:extLst>
              <a:ext uri="{FF2B5EF4-FFF2-40B4-BE49-F238E27FC236}">
                <a16:creationId xmlns:a16="http://schemas.microsoft.com/office/drawing/2014/main" id="{D39D2AE3-61A6-C4A4-5D02-408DE17348CD}"/>
              </a:ext>
            </a:extLst>
          </p:cNvPr>
          <p:cNvSpPr txBox="1"/>
          <p:nvPr/>
        </p:nvSpPr>
        <p:spPr>
          <a:xfrm>
            <a:off x="366247" y="2384474"/>
            <a:ext cx="6080166" cy="37286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gn="just">
              <a:lnSpc>
                <a:spcPct val="110000"/>
              </a:lnSpc>
              <a:spcAft>
                <a:spcPts val="600"/>
              </a:spcAft>
              <a:buClr>
                <a:schemeClr val="accent5"/>
              </a:buClr>
              <a:buFont typeface="Avenir Next LT Pro" panose="020B0504020202020204" pitchFamily="34" charset="0"/>
              <a:buChar char="+"/>
            </a:pPr>
            <a:r>
              <a:rPr lang="en-US" sz="2500" dirty="0">
                <a:solidFill>
                  <a:schemeClr val="tx2"/>
                </a:solidFill>
              </a:rPr>
              <a:t>Determine who will do what ! </a:t>
            </a:r>
            <a:endParaRPr lang="en-US"/>
          </a:p>
          <a:p>
            <a:pPr indent="-228600" algn="just">
              <a:lnSpc>
                <a:spcPct val="110000"/>
              </a:lnSpc>
              <a:spcAft>
                <a:spcPts val="600"/>
              </a:spcAft>
              <a:buClr>
                <a:schemeClr val="accent5"/>
              </a:buClr>
              <a:buFont typeface="Avenir Next LT Pro" panose="020B0504020202020204" pitchFamily="34" charset="0"/>
              <a:buChar char="+"/>
            </a:pPr>
            <a:r>
              <a:rPr lang="en-US" sz="2500" dirty="0">
                <a:solidFill>
                  <a:schemeClr val="tx2"/>
                </a:solidFill>
              </a:rPr>
              <a:t>Tasks are assigned to team members. </a:t>
            </a:r>
          </a:p>
          <a:p>
            <a:pPr indent="-228600" algn="just">
              <a:lnSpc>
                <a:spcPct val="110000"/>
              </a:lnSpc>
              <a:spcAft>
                <a:spcPts val="600"/>
              </a:spcAft>
              <a:buClr>
                <a:schemeClr val="accent5"/>
              </a:buClr>
              <a:buFont typeface="Avenir Next LT Pro" panose="020B0504020202020204" pitchFamily="34" charset="0"/>
              <a:buChar char="+"/>
            </a:pPr>
            <a:r>
              <a:rPr lang="en-US" sz="2500" dirty="0">
                <a:solidFill>
                  <a:schemeClr val="tx2"/>
                </a:solidFill>
              </a:rPr>
              <a:t>It all starts here.</a:t>
            </a:r>
          </a:p>
        </p:txBody>
      </p:sp>
      <p:pic>
        <p:nvPicPr>
          <p:cNvPr id="4" name="Picture 4" descr="Business Planning Free Stock Photo - Public Domain Pictures">
            <a:extLst>
              <a:ext uri="{FF2B5EF4-FFF2-40B4-BE49-F238E27FC236}">
                <a16:creationId xmlns:a16="http://schemas.microsoft.com/office/drawing/2014/main" id="{C769B1AD-A425-5E13-8FD4-A4D8389A31F5}"/>
              </a:ext>
            </a:extLst>
          </p:cNvPr>
          <p:cNvPicPr>
            <a:picLocks noGrp="1" noChangeAspect="1"/>
          </p:cNvPicPr>
          <p:nvPr>
            <p:ph idx="1"/>
          </p:nvPr>
        </p:nvPicPr>
        <p:blipFill rotWithShape="1">
          <a:blip r:embed="rId2"/>
          <a:srcRect l="22816" r="12684"/>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78"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79" name="Freeform: Shape 78">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0"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2" name="Freeform: Shape 81">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1" name="Freeform: Shape 80">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6240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8" name="Rectangle 9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0"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1" name="Freeform: Shape 100">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2" name="Freeform: Shape 101">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EEAED4E-F06A-E58B-2800-6CFF23AE0211}"/>
              </a:ext>
            </a:extLst>
          </p:cNvPr>
          <p:cNvSpPr>
            <a:spLocks noGrp="1"/>
          </p:cNvSpPr>
          <p:nvPr>
            <p:ph type="title"/>
          </p:nvPr>
        </p:nvSpPr>
        <p:spPr>
          <a:xfrm>
            <a:off x="1198182" y="559813"/>
            <a:ext cx="4894140" cy="2236864"/>
          </a:xfrm>
        </p:spPr>
        <p:txBody>
          <a:bodyPr vert="horz" lIns="91440" tIns="45720" rIns="91440" bIns="45720" rtlCol="0">
            <a:normAutofit/>
          </a:bodyPr>
          <a:lstStyle/>
          <a:p>
            <a:r>
              <a:rPr lang="en-US" sz="5000" kern="1200" dirty="0">
                <a:latin typeface="+mj-lt"/>
                <a:ea typeface="+mj-ea"/>
                <a:cs typeface="+mj-cs"/>
              </a:rPr>
              <a:t>Implementation</a:t>
            </a:r>
            <a:endParaRPr lang="en-US" sz="5000" kern="1200" dirty="0">
              <a:latin typeface="+mj-lt"/>
              <a:cs typeface="Posterama"/>
            </a:endParaRPr>
          </a:p>
        </p:txBody>
      </p:sp>
      <p:sp>
        <p:nvSpPr>
          <p:cNvPr id="64" name="Content Placeholder 63">
            <a:extLst>
              <a:ext uri="{FF2B5EF4-FFF2-40B4-BE49-F238E27FC236}">
                <a16:creationId xmlns:a16="http://schemas.microsoft.com/office/drawing/2014/main" id="{0BB46EBD-B1FB-6419-E85C-DD8B2F0B0338}"/>
              </a:ext>
            </a:extLst>
          </p:cNvPr>
          <p:cNvSpPr>
            <a:spLocks noGrp="1"/>
          </p:cNvSpPr>
          <p:nvPr>
            <p:ph idx="1"/>
          </p:nvPr>
        </p:nvSpPr>
        <p:spPr>
          <a:xfrm>
            <a:off x="1200133" y="2955401"/>
            <a:ext cx="4390678" cy="3157686"/>
          </a:xfrm>
        </p:spPr>
        <p:txBody>
          <a:bodyPr vert="horz" lIns="91440" tIns="45720" rIns="91440" bIns="45720" rtlCol="0">
            <a:normAutofit/>
          </a:bodyPr>
          <a:lstStyle/>
          <a:p>
            <a:r>
              <a:rPr lang="en-US" sz="2500" dirty="0">
                <a:ea typeface="+mn-lt"/>
                <a:cs typeface="+mn-lt"/>
              </a:rPr>
              <a:t>The most expensive phase.</a:t>
            </a:r>
          </a:p>
          <a:p>
            <a:r>
              <a:rPr lang="en-US" sz="2500" dirty="0">
                <a:ea typeface="+mn-lt"/>
                <a:cs typeface="+mn-lt"/>
              </a:rPr>
              <a:t>Also the longest one!</a:t>
            </a:r>
            <a:endParaRPr lang="en-US" sz="2500"/>
          </a:p>
        </p:txBody>
      </p:sp>
      <p:pic>
        <p:nvPicPr>
          <p:cNvPr id="4" name="Picture 4" descr="Icon&#10;&#10;Description automatically generated">
            <a:extLst>
              <a:ext uri="{FF2B5EF4-FFF2-40B4-BE49-F238E27FC236}">
                <a16:creationId xmlns:a16="http://schemas.microsoft.com/office/drawing/2014/main" id="{BF4CD930-7EAB-AFDF-4F55-43883C2398E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416" r="4256" b="1"/>
          <a:stretch/>
        </p:blipFill>
        <p:spPr>
          <a:xfrm>
            <a:off x="5602903" y="1629892"/>
            <a:ext cx="6387190" cy="3592961"/>
          </a:xfrm>
          <a:prstGeom prst="rect">
            <a:avLst/>
          </a:prstGeom>
        </p:spPr>
      </p:pic>
      <p:grpSp>
        <p:nvGrpSpPr>
          <p:cNvPr id="110"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1" name="Freeform: Shape 110">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2"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4" name="Freeform: Shape 113">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3" name="Freeform: Shape 112">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44488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con&#10;&#10;Description automatically generated">
            <a:extLst>
              <a:ext uri="{FF2B5EF4-FFF2-40B4-BE49-F238E27FC236}">
                <a16:creationId xmlns:a16="http://schemas.microsoft.com/office/drawing/2014/main" id="{6F03E38B-8B93-E337-445D-1CD0FF9B92B8}"/>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t="614" r="-1" b="19024"/>
          <a:stretch/>
        </p:blipFill>
        <p:spPr>
          <a:xfrm>
            <a:off x="20" y="10"/>
            <a:ext cx="12188932" cy="6856614"/>
          </a:xfrm>
          <a:prstGeom prst="rect">
            <a:avLst/>
          </a:prstGeom>
        </p:spPr>
      </p:pic>
      <p:grpSp>
        <p:nvGrpSpPr>
          <p:cNvPr id="17"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654AD659-094C-26A9-0648-ED04B9752A26}"/>
              </a:ext>
            </a:extLst>
          </p:cNvPr>
          <p:cNvSpPr>
            <a:spLocks noGrp="1"/>
          </p:cNvSpPr>
          <p:nvPr>
            <p:ph type="title"/>
          </p:nvPr>
        </p:nvSpPr>
        <p:spPr>
          <a:xfrm>
            <a:off x="1198181" y="726066"/>
            <a:ext cx="4795282" cy="5018227"/>
          </a:xfrm>
        </p:spPr>
        <p:txBody>
          <a:bodyPr anchor="ctr">
            <a:normAutofit/>
          </a:bodyPr>
          <a:lstStyle/>
          <a:p>
            <a:r>
              <a:rPr lang="en-US" sz="5000" dirty="0">
                <a:solidFill>
                  <a:srgbClr val="FFFFFF"/>
                </a:solidFill>
                <a:cs typeface="Posterama"/>
              </a:rPr>
              <a:t>Testing </a:t>
            </a:r>
          </a:p>
        </p:txBody>
      </p:sp>
      <p:grpSp>
        <p:nvGrpSpPr>
          <p:cNvPr id="26"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7"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Content Placeholder 7">
            <a:extLst>
              <a:ext uri="{FF2B5EF4-FFF2-40B4-BE49-F238E27FC236}">
                <a16:creationId xmlns:a16="http://schemas.microsoft.com/office/drawing/2014/main" id="{9DF17BA0-024C-B1A8-E8E4-5D241A49F067}"/>
              </a:ext>
            </a:extLst>
          </p:cNvPr>
          <p:cNvSpPr>
            <a:spLocks noGrp="1"/>
          </p:cNvSpPr>
          <p:nvPr>
            <p:ph idx="1"/>
          </p:nvPr>
        </p:nvSpPr>
        <p:spPr>
          <a:xfrm>
            <a:off x="6195372" y="726538"/>
            <a:ext cx="4977905" cy="5017076"/>
          </a:xfrm>
        </p:spPr>
        <p:txBody>
          <a:bodyPr anchor="ctr">
            <a:normAutofit/>
          </a:bodyPr>
          <a:lstStyle/>
          <a:p>
            <a:r>
              <a:rPr lang="en-US" sz="2500" dirty="0">
                <a:solidFill>
                  <a:schemeClr val="bg1"/>
                </a:solidFill>
                <a:ea typeface="+mn-lt"/>
                <a:cs typeface="+mn-lt"/>
              </a:rPr>
              <a:t>The never-ending phase. </a:t>
            </a:r>
          </a:p>
          <a:p>
            <a:r>
              <a:rPr lang="en-US" sz="2500" dirty="0">
                <a:solidFill>
                  <a:schemeClr val="bg1"/>
                </a:solidFill>
                <a:ea typeface="+mn-lt"/>
                <a:cs typeface="+mn-lt"/>
              </a:rPr>
              <a:t>In this phase we TEST, TEST, TEST, and TEST. </a:t>
            </a:r>
          </a:p>
          <a:p>
            <a:r>
              <a:rPr lang="en-US" sz="2500" dirty="0">
                <a:solidFill>
                  <a:schemeClr val="bg1"/>
                </a:solidFill>
                <a:ea typeface="+mn-lt"/>
                <a:cs typeface="+mn-lt"/>
              </a:rPr>
              <a:t>Very important phase.</a:t>
            </a:r>
            <a:endParaRPr lang="en-US" sz="2500">
              <a:solidFill>
                <a:schemeClr val="bg1"/>
              </a:solidFill>
            </a:endParaRPr>
          </a:p>
        </p:txBody>
      </p:sp>
    </p:spTree>
    <p:extLst>
      <p:ext uri="{BB962C8B-B14F-4D97-AF65-F5344CB8AC3E}">
        <p14:creationId xmlns:p14="http://schemas.microsoft.com/office/powerpoint/2010/main" val="277586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7" name="Rectangle 6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9" name="Top Left">
            <a:extLst>
              <a:ext uri="{FF2B5EF4-FFF2-40B4-BE49-F238E27FC236}">
                <a16:creationId xmlns:a16="http://schemas.microsoft.com/office/drawing/2014/main" id="{14EB9E3B-CE4C-46EA-B8D1-457317C0A4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0" name="Freeform: Shape 69">
              <a:extLst>
                <a:ext uri="{FF2B5EF4-FFF2-40B4-BE49-F238E27FC236}">
                  <a16:creationId xmlns:a16="http://schemas.microsoft.com/office/drawing/2014/main" id="{4CB367B6-341F-47A1-9AE3-03CDEA5762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Freeform: Shape 70">
              <a:extLst>
                <a:ext uri="{FF2B5EF4-FFF2-40B4-BE49-F238E27FC236}">
                  <a16:creationId xmlns:a16="http://schemas.microsoft.com/office/drawing/2014/main" id="{2CDB48FD-56C1-4CEE-9116-55FC83D95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EE572BE7-B4C1-4594-8834-E91C625D4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A5F74776-5590-4693-B9BE-CB2F7780B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CABCF0F9-7EE2-4024-894D-8778AAABC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B211483D-742A-4C7E-919E-36F0AE2C1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35A0B184-15A7-4BC0-AA97-3FE7981D6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D6B2FF9B-D612-4819-B6C9-5F67AEB83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63BFAE1D-C338-1109-464A-F40A91A355C4}"/>
              </a:ext>
            </a:extLst>
          </p:cNvPr>
          <p:cNvSpPr>
            <a:spLocks noGrp="1"/>
          </p:cNvSpPr>
          <p:nvPr>
            <p:ph type="title"/>
          </p:nvPr>
        </p:nvSpPr>
        <p:spPr>
          <a:xfrm>
            <a:off x="1198181" y="168425"/>
            <a:ext cx="4795282" cy="2616928"/>
          </a:xfrm>
        </p:spPr>
        <p:txBody>
          <a:bodyPr vert="horz" lIns="91440" tIns="45720" rIns="91440" bIns="45720" rtlCol="0" anchor="ctr">
            <a:normAutofit/>
          </a:bodyPr>
          <a:lstStyle/>
          <a:p>
            <a:r>
              <a:rPr lang="en-US" sz="5000" kern="1200" dirty="0">
                <a:latin typeface="+mj-lt"/>
                <a:ea typeface="+mj-ea"/>
                <a:cs typeface="+mj-cs"/>
              </a:rPr>
              <a:t>SDLC Model</a:t>
            </a:r>
            <a:endParaRPr lang="en-US" sz="5000" kern="1200" dirty="0">
              <a:latin typeface="+mj-lt"/>
              <a:cs typeface="Posterama"/>
            </a:endParaRPr>
          </a:p>
        </p:txBody>
      </p:sp>
      <p:sp>
        <p:nvSpPr>
          <p:cNvPr id="3" name="TextBox 2">
            <a:extLst>
              <a:ext uri="{FF2B5EF4-FFF2-40B4-BE49-F238E27FC236}">
                <a16:creationId xmlns:a16="http://schemas.microsoft.com/office/drawing/2014/main" id="{4EE40F4B-33CF-AEFF-506F-DB4A6FAC8B71}"/>
              </a:ext>
            </a:extLst>
          </p:cNvPr>
          <p:cNvSpPr txBox="1"/>
          <p:nvPr/>
        </p:nvSpPr>
        <p:spPr>
          <a:xfrm>
            <a:off x="6195372" y="169025"/>
            <a:ext cx="4977905" cy="26163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Build and fix model </a:t>
            </a:r>
          </a:p>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Water Fall model </a:t>
            </a:r>
          </a:p>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Iterative enhancement model </a:t>
            </a:r>
          </a:p>
          <a:p>
            <a:pPr indent="-228600">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Prototyping model Spiral Model</a:t>
            </a:r>
          </a:p>
        </p:txBody>
      </p:sp>
      <p:pic>
        <p:nvPicPr>
          <p:cNvPr id="4" name="Picture 4" descr="A picture containing text, clock&#10;&#10;Description automatically generated">
            <a:extLst>
              <a:ext uri="{FF2B5EF4-FFF2-40B4-BE49-F238E27FC236}">
                <a16:creationId xmlns:a16="http://schemas.microsoft.com/office/drawing/2014/main" id="{2BBC8D78-EA5F-572C-49DF-EEFB86F8AFCA}"/>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6121" r="-2" b="11581"/>
          <a:stretch/>
        </p:blipFill>
        <p:spPr>
          <a:xfrm>
            <a:off x="619840" y="3003970"/>
            <a:ext cx="11084189" cy="3854030"/>
          </a:xfrm>
          <a:custGeom>
            <a:avLst/>
            <a:gdLst/>
            <a:ahLst/>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pic>
      <p:grpSp>
        <p:nvGrpSpPr>
          <p:cNvPr id="79" name="Bottom Right">
            <a:extLst>
              <a:ext uri="{FF2B5EF4-FFF2-40B4-BE49-F238E27FC236}">
                <a16:creationId xmlns:a16="http://schemas.microsoft.com/office/drawing/2014/main" id="{EACEE585-77A5-4267-A020-F2BB70BF56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0" name="Graphic 157">
              <a:extLst>
                <a:ext uri="{FF2B5EF4-FFF2-40B4-BE49-F238E27FC236}">
                  <a16:creationId xmlns:a16="http://schemas.microsoft.com/office/drawing/2014/main" id="{5D04C1D3-00C8-480B-AE77-351CAC389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2" name="Freeform: Shape 81">
                <a:extLst>
                  <a:ext uri="{FF2B5EF4-FFF2-40B4-BE49-F238E27FC236}">
                    <a16:creationId xmlns:a16="http://schemas.microsoft.com/office/drawing/2014/main" id="{FBB507E8-1FF0-4204-8B01-40EF0555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C1773A54-A61B-4261-A787-8795E4128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E9E3FC2E-7118-4851-9FD0-32AE5588D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D7C69CF4-58E9-4BD7-87A8-6528A4AA2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071E02CB-FAAF-4B47-B5DE-F938C4EF4C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9B039117-4539-49FC-A780-A78AD50B8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BE2BFF77-558E-4891-B9F4-6D5326BB7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1" name="Freeform: Shape 80">
              <a:extLst>
                <a:ext uri="{FF2B5EF4-FFF2-40B4-BE49-F238E27FC236}">
                  <a16:creationId xmlns:a16="http://schemas.microsoft.com/office/drawing/2014/main" id="{3259CE72-AB8F-4DE0-A183-E00F8C701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38500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Rectangle 7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3"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4" name="Freeform: Shape 73">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 name="Freeform: Shape 74">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FBF9F2C1-FC5C-1BED-58A9-7834816C6CCA}"/>
              </a:ext>
            </a:extLst>
          </p:cNvPr>
          <p:cNvSpPr>
            <a:spLocks noGrp="1"/>
          </p:cNvSpPr>
          <p:nvPr>
            <p:ph type="title"/>
          </p:nvPr>
        </p:nvSpPr>
        <p:spPr>
          <a:xfrm>
            <a:off x="1198182" y="559813"/>
            <a:ext cx="10246090" cy="1471193"/>
          </a:xfrm>
        </p:spPr>
        <p:txBody>
          <a:bodyPr vert="horz" lIns="91440" tIns="45720" rIns="91440" bIns="45720" rtlCol="0" anchor="ctr">
            <a:normAutofit/>
          </a:bodyPr>
          <a:lstStyle/>
          <a:p>
            <a:r>
              <a:rPr lang="en-US" sz="5000" kern="1200" dirty="0">
                <a:latin typeface="+mj-lt"/>
                <a:ea typeface="+mj-ea"/>
                <a:cs typeface="+mj-cs"/>
              </a:rPr>
              <a:t>Build &amp; Fix Model</a:t>
            </a:r>
            <a:endParaRPr lang="en-US" sz="5000" kern="1200" dirty="0">
              <a:latin typeface="+mj-lt"/>
              <a:cs typeface="Posterama"/>
            </a:endParaRPr>
          </a:p>
        </p:txBody>
      </p:sp>
      <p:sp>
        <p:nvSpPr>
          <p:cNvPr id="3" name="TextBox 2">
            <a:extLst>
              <a:ext uri="{FF2B5EF4-FFF2-40B4-BE49-F238E27FC236}">
                <a16:creationId xmlns:a16="http://schemas.microsoft.com/office/drawing/2014/main" id="{63E977E9-5B07-FBC5-8F66-B37F9B75F31C}"/>
              </a:ext>
            </a:extLst>
          </p:cNvPr>
          <p:cNvSpPr txBox="1"/>
          <p:nvPr/>
        </p:nvSpPr>
        <p:spPr>
          <a:xfrm>
            <a:off x="1185756" y="2384474"/>
            <a:ext cx="4810872" cy="37286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indent="-228600" algn="just">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Product is constructed without specifications or any attempt at design </a:t>
            </a:r>
            <a:endParaRPr lang="en-US"/>
          </a:p>
          <a:p>
            <a:pPr indent="-228600" algn="just">
              <a:lnSpc>
                <a:spcPct val="110000"/>
              </a:lnSpc>
              <a:spcAft>
                <a:spcPts val="600"/>
              </a:spcAft>
              <a:buClr>
                <a:schemeClr val="accent5"/>
              </a:buClr>
              <a:buFont typeface="Avenir Next LT Pro" panose="020B0504020202020204" pitchFamily="34" charset="0"/>
              <a:buChar char="+"/>
            </a:pPr>
            <a:r>
              <a:rPr lang="en-US" sz="2000" dirty="0" err="1">
                <a:solidFill>
                  <a:schemeClr val="tx2"/>
                </a:solidFill>
              </a:rPr>
              <a:t>Adhoc</a:t>
            </a:r>
            <a:r>
              <a:rPr lang="en-US" sz="2000" dirty="0">
                <a:solidFill>
                  <a:schemeClr val="tx2"/>
                </a:solidFill>
              </a:rPr>
              <a:t> approach and not well defined </a:t>
            </a:r>
          </a:p>
          <a:p>
            <a:pPr indent="-228600" algn="just">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Simple two phase model </a:t>
            </a:r>
          </a:p>
          <a:p>
            <a:pPr indent="-228600" algn="just">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Suitable for small programming </a:t>
            </a:r>
          </a:p>
          <a:p>
            <a:pPr indent="-228600" algn="just">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Maintenance is practically not possible </a:t>
            </a:r>
          </a:p>
          <a:p>
            <a:pPr indent="-228600" algn="just">
              <a:lnSpc>
                <a:spcPct val="110000"/>
              </a:lnSpc>
              <a:spcAft>
                <a:spcPts val="600"/>
              </a:spcAft>
              <a:buClr>
                <a:schemeClr val="accent5"/>
              </a:buClr>
              <a:buFont typeface="Avenir Next LT Pro" panose="020B0504020202020204" pitchFamily="34" charset="0"/>
              <a:buChar char="+"/>
            </a:pPr>
            <a:r>
              <a:rPr lang="en-US" sz="2000" dirty="0">
                <a:solidFill>
                  <a:schemeClr val="tx2"/>
                </a:solidFill>
              </a:rPr>
              <a:t>Code soon becomes unfixable &amp; un enhance able</a:t>
            </a:r>
          </a:p>
        </p:txBody>
      </p:sp>
      <p:pic>
        <p:nvPicPr>
          <p:cNvPr id="7" name="Graphic 6" descr="Tools">
            <a:extLst>
              <a:ext uri="{FF2B5EF4-FFF2-40B4-BE49-F238E27FC236}">
                <a16:creationId xmlns:a16="http://schemas.microsoft.com/office/drawing/2014/main" id="{D5D2802C-5904-2B2F-E039-2FEF6072AE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6562" y="2304938"/>
            <a:ext cx="3808150" cy="3808150"/>
          </a:xfrm>
          <a:prstGeom prst="rect">
            <a:avLst/>
          </a:prstGeom>
        </p:spPr>
      </p:pic>
      <p:grpSp>
        <p:nvGrpSpPr>
          <p:cNvPr id="83"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4" name="Freeform: Shape 83">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5"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7" name="Freeform: Shape 86">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6" name="Freeform: Shape 85">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08011255"/>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ExploreVTI</vt:lpstr>
      <vt:lpstr>Software Development Methodologies</vt:lpstr>
      <vt:lpstr>Agenda</vt:lpstr>
      <vt:lpstr>Stage of SDLC</vt:lpstr>
      <vt:lpstr>Analysis</vt:lpstr>
      <vt:lpstr>Planning </vt:lpstr>
      <vt:lpstr>Implementation</vt:lpstr>
      <vt:lpstr>Testing </vt:lpstr>
      <vt:lpstr>SDLC Model</vt:lpstr>
      <vt:lpstr>Build &amp; Fix Model</vt:lpstr>
      <vt:lpstr>Water Fall Model</vt:lpstr>
      <vt:lpstr>Iterative Enhancement Model</vt:lpstr>
      <vt:lpstr>Prototyping Model</vt:lpstr>
      <vt:lpstr>Spiral Model</vt:lpstr>
      <vt:lpstr>RAD Model</vt:lpstr>
      <vt:lpstr>Disadvantage of RAD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405</cp:revision>
  <dcterms:created xsi:type="dcterms:W3CDTF">2022-07-10T14:55:37Z</dcterms:created>
  <dcterms:modified xsi:type="dcterms:W3CDTF">2022-07-12T06:58:21Z</dcterms:modified>
</cp:coreProperties>
</file>